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0.xml" ContentType="application/inkml+xml"/>
  <Override PartName="/ppt/ink/ink1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7" r:id="rId3"/>
    <p:sldId id="285" r:id="rId4"/>
    <p:sldId id="258" r:id="rId5"/>
    <p:sldId id="259" r:id="rId6"/>
    <p:sldId id="260" r:id="rId7"/>
    <p:sldId id="261" r:id="rId8"/>
    <p:sldId id="331" r:id="rId9"/>
    <p:sldId id="273" r:id="rId10"/>
    <p:sldId id="332" r:id="rId11"/>
    <p:sldId id="274" r:id="rId12"/>
    <p:sldId id="333" r:id="rId13"/>
    <p:sldId id="275" r:id="rId14"/>
    <p:sldId id="334" r:id="rId15"/>
    <p:sldId id="276" r:id="rId16"/>
    <p:sldId id="335" r:id="rId17"/>
    <p:sldId id="286" r:id="rId18"/>
    <p:sldId id="265" r:id="rId19"/>
    <p:sldId id="277" r:id="rId20"/>
    <p:sldId id="278" r:id="rId21"/>
    <p:sldId id="279" r:id="rId22"/>
    <p:sldId id="280" r:id="rId23"/>
    <p:sldId id="281" r:id="rId24"/>
    <p:sldId id="282" r:id="rId25"/>
    <p:sldId id="283" r:id="rId26"/>
    <p:sldId id="270" r:id="rId27"/>
    <p:sldId id="284" r:id="rId28"/>
    <p:sldId id="287" r:id="rId29"/>
    <p:sldId id="288" r:id="rId30"/>
    <p:sldId id="289" r:id="rId31"/>
    <p:sldId id="290" r:id="rId32"/>
    <p:sldId id="291" r:id="rId33"/>
    <p:sldId id="272"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37" r:id="rId52"/>
    <p:sldId id="338" r:id="rId53"/>
    <p:sldId id="309" r:id="rId54"/>
    <p:sldId id="310" r:id="rId55"/>
    <p:sldId id="311" r:id="rId56"/>
    <p:sldId id="312" r:id="rId57"/>
    <p:sldId id="313" r:id="rId58"/>
    <p:sldId id="314" r:id="rId59"/>
    <p:sldId id="315" r:id="rId60"/>
    <p:sldId id="317" r:id="rId61"/>
    <p:sldId id="316" r:id="rId62"/>
    <p:sldId id="318" r:id="rId63"/>
    <p:sldId id="319" r:id="rId64"/>
    <p:sldId id="320" r:id="rId65"/>
    <p:sldId id="321" r:id="rId66"/>
    <p:sldId id="322" r:id="rId67"/>
    <p:sldId id="323" r:id="rId68"/>
    <p:sldId id="324" r:id="rId69"/>
    <p:sldId id="325" r:id="rId70"/>
    <p:sldId id="327" r:id="rId71"/>
    <p:sldId id="328" r:id="rId72"/>
    <p:sldId id="336" r:id="rId73"/>
    <p:sldId id="268" r:id="rId7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CF9260-5A33-414D-BB5A-BF9785BBADD4}" v="214" dt="2024-06-20T08:11:45.0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4" d="100"/>
          <a:sy n="104" d="100"/>
        </p:scale>
        <p:origin x="21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4:41:41.009"/>
    </inkml:context>
    <inkml:brush xml:id="br0">
      <inkml:brushProperty name="width" value="0.05" units="cm"/>
      <inkml:brushProperty name="height" value="0.05" units="cm"/>
      <inkml:brushProperty name="color" value="#E71224"/>
    </inkml:brush>
  </inkml:definitions>
  <inkml:trace contextRef="#ctx0" brushRef="#br0">1 36 24575,'395'14'0,"-204"-10"0,32 2 0,287 6 0,-326-14 0,1832 2 0,-1832-10 0,-104 4 0,113-12 0,-102 3 0,-52 7 0,48-2 0,306 8 0,-199 4 0,-167-1 0,1 2 0,43 10 0,-39-7 0,43 4 0,-33-8 0,-25-3 0,-1 2 0,0 0 0,0 1 0,0 1 0,17 4 0,65 30-1365,-69-28-5461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0T07:25:18.666"/>
    </inkml:context>
    <inkml:brush xml:id="br0">
      <inkml:brushProperty name="width" value="0.035" units="cm"/>
      <inkml:brushProperty name="height" value="0.035" units="cm"/>
      <inkml:brushProperty name="color" value="#E71224"/>
    </inkml:brush>
  </inkml:definitions>
  <inkml:trace contextRef="#ctx0" brushRef="#br0">6001 987 24575,'-29'0'0,"-782"32"0,170 14-467,423-35 285,45-2 182,-213 15 0,-296-10 753,434-16-857,-1470 2 104,1695-1 0,-1-1 0,1-1 0,0-1 0,0-1 0,0-1 0,1-1 0,0-1 0,0-1 0,1-1 0,0 0 0,-23-17 0,20 14 0,-1 1 0,0 0 0,-1 2 0,0 1 0,0 1 0,-43-6 0,-176-49 0,218 55 0,10 2 0,0-1 0,0-1 0,1 0 0,0-1 0,-17-13 0,18 13 0,-43-21 0,46 25 0,0-1 0,0-1 0,-17-11 0,25 15 0,0-1 0,0 0 0,0 0 0,1 0 0,0 0 0,-1 0 0,1-1 0,1 1 0,-1-1 0,1 0 0,0 1 0,-3-11 0,0-8 0,1-1 0,2 1 0,0-1 0,1 0 0,2 0 0,4-36 0,-3 52 0,-1 0 0,1-1 0,0 1 0,1 0 0,0 0 0,0 1 0,1-1 0,0 1 0,0 0 0,1 0 0,0 0 0,0 0 0,1 1 0,0 0 0,0 0 0,8-6 0,9-5 0,1 2 0,0 1 0,39-17 0,-48 24 0,-2 2 0,1 0 0,0 0 0,0 1 0,1 1 0,-1 0 0,25 0 0,91 4 0,-63 1 0,-55-1 0,-1 0 0,0-2 0,1 1 0,-1-1 0,0-1 0,0 0 0,0-1 0,0 0 0,0 0 0,0-1 0,-1-1 0,0 0 0,13-7 0,0-1 0,2 2 0,0 0 0,0 2 0,1 1 0,0 1 0,52-7 0,35-10 0,-45 5 0,1 3 0,1 3 0,0 3 0,91-1 0,-97 10 0,111-16 0,-74 6 0,0 5 0,121 8 0,-68 0 0,2220-2 0,-2342 2 0,0 1 0,-1 2 0,1 1 0,34 12 0,10 1 0,-40-12 0,68 2 0,-64-7 0,51 9 0,281 77 0,-282-67 0,-48-12 0,63 23 0,-78-22 0,-17-7 0,0 0 0,0 1 0,0 1 0,-1-1 0,1 2 0,-1-1 0,13 11 0,-8-4 0,2 0 0,-1-1 0,21 10 0,-18-11 0,-2 0 0,30 25 0,-27-19 0,-3-2 0,0 1 0,19 25 0,-30-33 0,0 0 0,0 0 0,-1 1 0,0-1 0,-1 1 0,0 0 0,0 0 0,-1 0 0,3 14 0,-3-10-65,-1-1 0,0 1 0,-1 0 0,0-1 0,-1 1 0,0 0 0,-1-1 0,0 1 0,-1-1 0,0 1 0,0-1 0,-2 0 0,1-1 0,-1 1 0,-1-1 0,0 0 0,0 0 0,-1 0 0,-1-1 0,-12 12 0,-1-3-6761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0T07:25:21.575"/>
    </inkml:context>
    <inkml:brush xml:id="br0">
      <inkml:brushProperty name="width" value="0.035" units="cm"/>
      <inkml:brushProperty name="height" value="0.035" units="cm"/>
      <inkml:brushProperty name="color" value="#E71224"/>
    </inkml:brush>
  </inkml:definitions>
  <inkml:trace contextRef="#ctx0" brushRef="#br0">7050 849 24575,'-871'0'0,"667"17"0,18 0 0,-165-18 0,-106 2 0,299 15 0,-11 0 0,-55-16 0,-41 2 0,232 2 0,1 2 0,-1 1 0,-58 21 0,6-2 0,39-15 0,0-2 0,0-3 0,-47 1 0,-143-7 0,109-2 0,-2451 2 0,2533-3 0,-73-12 0,70 7 0,-51-1 0,57 8 0,0-2 0,1-2 0,-1-1 0,-55-17 0,89 20 0,0 0 0,1-1 0,-1 0 0,1 0 0,-1-1 0,1 0 0,1 0 0,-1 0 0,1-1 0,0 0 0,0 0 0,0-1 0,1 1 0,0-1 0,1-1 0,-1 1 0,1 0 0,1-1 0,-1 0 0,2 0 0,-1 0 0,-2-14 0,-1-13 0,2 0 0,1 0 0,1 0 0,5-40 0,-2 38 0,-1 27 0,1-1 0,1 0 0,-1 1 0,2-1 0,0 1 0,0 0 0,0 0 0,2 0 0,-1 0 0,1 1 0,0 0 0,1 0 0,0 0 0,13-14 0,6-1 0,0 1 0,1 1 0,37-22 0,12-11 0,-56 40 0,0 1 0,1 2 0,1 0 0,0 1 0,0 1 0,1 1 0,30-9 0,209-35 0,11 14 0,-220 34 0,500-9 0,-368 16 0,3192-1 0,-1737-1 0,-1631-1 0,-1 1 0,1 1 0,0 0 0,0 0 0,0 0 0,-1 1 0,1 0 0,-1 1 0,0 0 0,1 0 0,-1 0 0,0 1 0,-1 0 0,12 8 0,24 18 0,-29-21 0,1 1 0,-1 0 0,14 15 0,-23-20 0,0 0 0,0 0 0,0 0 0,0 1 0,-1-1 0,0 1 0,-1 0 0,1 0 0,-1 0 0,0 0 0,2 13 0,0 22 0,-2 1 0,-5 82 0,-1-24 0,4-44 0,-1 56 0,-1-104 0,1 1 0,-1-1 0,0 0 0,-1 0 0,0 0 0,0 0 0,0 0 0,-1-1 0,-7 11 0,-5 4 0,-31 32 0,11-13 0,-27 51-1365,48-73-5461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4:41:47.078"/>
    </inkml:context>
    <inkml:brush xml:id="br0">
      <inkml:brushProperty name="width" value="0.05" units="cm"/>
      <inkml:brushProperty name="height" value="0.05" units="cm"/>
      <inkml:brushProperty name="color" value="#E71224"/>
    </inkml:brush>
  </inkml:definitions>
  <inkml:trace contextRef="#ctx0" brushRef="#br0">1 91 24575,'0'-2'0,"1"-1"0,-1 0 0,1 0 0,0 1 0,0-1 0,1 0 0,-1 1 0,0-1 0,1 1 0,0 0 0,-1 0 0,1-1 0,0 1 0,0 0 0,0 0 0,0 1 0,1-1 0,-1 0 0,5-2 0,2-1 0,0-1 0,1 2 0,19-8 0,-13 8 0,0 0 0,0 1 0,1 1 0,21-1 0,70 6 0,-42-1 0,706 0 0,-425-3 0,-321 3 0,-1 1 0,1 1 0,-1 1 0,44 15 0,-40-11 0,0-1 0,1-1 0,30 2 0,139-8 0,7 0 0,-94 15 0,-71-8 0,62 3 0,331-11 0,-203-1 0,-158-2-1365,-43-1-5461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4:41:53.054"/>
    </inkml:context>
    <inkml:brush xml:id="br0">
      <inkml:brushProperty name="width" value="0.05" units="cm"/>
      <inkml:brushProperty name="height" value="0.05" units="cm"/>
      <inkml:brushProperty name="color" value="#E71224"/>
    </inkml:brush>
  </inkml:definitions>
  <inkml:trace contextRef="#ctx0" brushRef="#br0">0 0 24575,'105'0'0,"153"20"0,-194-7 0,-36-7 0,44 5 0,202-9 0,-41-2 0,-38 16 0,-162-16-455,0 2 0,54 10 0,-57-4-6371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4:41:55.783"/>
    </inkml:context>
    <inkml:brush xml:id="br0">
      <inkml:brushProperty name="width" value="0.05" units="cm"/>
      <inkml:brushProperty name="height" value="0.05" units="cm"/>
      <inkml:brushProperty name="color" value="#E71224"/>
    </inkml:brush>
  </inkml:definitions>
  <inkml:trace contextRef="#ctx0" brushRef="#br0">1 13 24575,'0'-1'0,"1"1"0,-1-1 0,1 0 0,-1 0 0,1 1 0,-1-1 0,1 1 0,0-1 0,-1 1 0,1-1 0,-1 1 0,1-1 0,0 1 0,0-1 0,-1 1 0,1 0 0,0-1 0,0 1 0,0 0 0,-1 0 0,1-1 0,0 1 0,0 0 0,0 0 0,1 0 0,26-2 0,-26 2 0,73 2 0,-1 4 0,132 26 0,-24-2 0,-33-18 0,192-10 0,-161-4 0,630 2-1365,-782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4:42:01.206"/>
    </inkml:context>
    <inkml:brush xml:id="br0">
      <inkml:brushProperty name="width" value="0.05" units="cm"/>
      <inkml:brushProperty name="height" value="0.05" units="cm"/>
      <inkml:brushProperty name="color" value="#E71224"/>
    </inkml:brush>
  </inkml:definitions>
  <inkml:trace contextRef="#ctx0" brushRef="#br0">1 17 24575,'9'-3'0,"0"0"0,0 0 0,1 1 0,-1 1 0,1-1 0,-1 1 0,1 1 0,10 0 0,1 0 0,9-2 0,235 3 0,-170 13 0,9 1 0,307-9 0,-231-8 0,104 2 0,-264 1 0,0 2 0,0 0 0,-1 2 0,1 0 0,-1 1 0,29 13 0,-25-9 0,0-2 0,0-1 0,0 0 0,25 3 0,25-6 0,89-5 0,-56-1 0,238 2-1365,-313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4:42:04.034"/>
    </inkml:context>
    <inkml:brush xml:id="br0">
      <inkml:brushProperty name="width" value="0.05" units="cm"/>
      <inkml:brushProperty name="height" value="0.05" units="cm"/>
      <inkml:brushProperty name="color" value="#E71224"/>
    </inkml:brush>
  </inkml:definitions>
  <inkml:trace contextRef="#ctx0" brushRef="#br0">0 0 24575,'20'8'0,"-9"-2"0,12 0 0,0-1 0,0 0 0,0-2 0,1-1 0,28 0 0,-20-1 0,63 10 0,103 24 0,-135-26 0,107 4 0,70-14 0,-83-1 0,-129 2-1365,-2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4:42:07.368"/>
    </inkml:context>
    <inkml:brush xml:id="br0">
      <inkml:brushProperty name="width" value="0.05" units="cm"/>
      <inkml:brushProperty name="height" value="0.05" units="cm"/>
      <inkml:brushProperty name="color" value="#E71224"/>
    </inkml:brush>
  </inkml:definitions>
  <inkml:trace contextRef="#ctx0" brushRef="#br0">0 110 24575,'4'-2'0,"0"0"0,0 0 0,0 0 0,0 0 0,0 1 0,0 0 0,0 0 0,1 0 0,-1 0 0,0 1 0,1 0 0,7 0 0,6-1 0,6-3 0,27-8 0,-30 6 0,43-6 0,-10 9 0,-30 2 0,-1 0 0,0-2 0,0 0 0,-1-2 0,1 0 0,35-14 0,-34 8-1365,-2 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04:42:10.661"/>
    </inkml:context>
    <inkml:brush xml:id="br0">
      <inkml:brushProperty name="width" value="0.05" units="cm"/>
      <inkml:brushProperty name="height" value="0.05" units="cm"/>
      <inkml:brushProperty name="color" value="#E71224"/>
    </inkml:brush>
  </inkml:definitions>
  <inkml:trace contextRef="#ctx0" brushRef="#br0">0 1 24575,'289'13'0,"139"10"0,3-24 0,-159-1 0,-185 2 0,-1 3 0,102 18 0,-137-14 0,0-3 0,76-3 0,-80-2 0,0 2 0,0 1 0,56 12 0,-47-6 0,-1-2 0,1-2 0,83-6 0,68 4 0,-111 14 0,-65-10 0,43 4 0,216-7 139,-166-5-1643,-97 2-5322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0T03:38:52.779"/>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CDC60-AAD9-49E4-A634-C00C1597E508}" type="datetimeFigureOut">
              <a:rPr lang="ko-KR" altLang="en-US" smtClean="0"/>
              <a:t>2024-06-22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46865-2880-4DE3-8656-9B52FAB9BF05}" type="slidenum">
              <a:rPr lang="ko-KR" altLang="en-US" smtClean="0"/>
              <a:t>‹#›</a:t>
            </a:fld>
            <a:endParaRPr lang="ko-KR" altLang="en-US"/>
          </a:p>
        </p:txBody>
      </p:sp>
    </p:spTree>
    <p:extLst>
      <p:ext uri="{BB962C8B-B14F-4D97-AF65-F5344CB8AC3E}">
        <p14:creationId xmlns:p14="http://schemas.microsoft.com/office/powerpoint/2010/main" val="1908065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a:p>
            <a:r>
              <a:rPr lang="ko-KR" altLang="en-US" dirty="0" err="1"/>
              <a:t>다음으로논리설계에대해발표하겠습니다</a:t>
            </a:r>
            <a:endParaRPr lang="ko-KR" altLang="en-US" dirty="0"/>
          </a:p>
        </p:txBody>
      </p:sp>
      <p:sp>
        <p:nvSpPr>
          <p:cNvPr id="4" name="슬라이드 번호 개체 틀 3"/>
          <p:cNvSpPr>
            <a:spLocks noGrp="1"/>
          </p:cNvSpPr>
          <p:nvPr>
            <p:ph type="sldNum" sz="quarter" idx="5"/>
          </p:nvPr>
        </p:nvSpPr>
        <p:spPr/>
        <p:txBody>
          <a:bodyPr/>
          <a:lstStyle/>
          <a:p>
            <a:fld id="{6B246865-2880-4DE3-8656-9B52FAB9BF05}" type="slidenum">
              <a:rPr lang="ko-KR" altLang="en-US" smtClean="0"/>
              <a:t>28</a:t>
            </a:fld>
            <a:endParaRPr lang="ko-KR" altLang="en-US"/>
          </a:p>
        </p:txBody>
      </p:sp>
    </p:spTree>
    <p:extLst>
      <p:ext uri="{BB962C8B-B14F-4D97-AF65-F5344CB8AC3E}">
        <p14:creationId xmlns:p14="http://schemas.microsoft.com/office/powerpoint/2010/main" val="4202830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테이블은주문고객버거배달결제주소제조업체사이드쿠폰리뷰총열개로구성했고각테이블에대한설명은이와같습니다</a:t>
            </a:r>
            <a:endParaRPr lang="ko-KR" altLang="en-US" dirty="0"/>
          </a:p>
        </p:txBody>
      </p:sp>
      <p:sp>
        <p:nvSpPr>
          <p:cNvPr id="4" name="슬라이드 번호 개체 틀 3"/>
          <p:cNvSpPr>
            <a:spLocks noGrp="1"/>
          </p:cNvSpPr>
          <p:nvPr>
            <p:ph type="sldNum" sz="quarter" idx="5"/>
          </p:nvPr>
        </p:nvSpPr>
        <p:spPr/>
        <p:txBody>
          <a:bodyPr/>
          <a:lstStyle/>
          <a:p>
            <a:fld id="{6B246865-2880-4DE3-8656-9B52FAB9BF05}" type="slidenum">
              <a:rPr lang="ko-KR" altLang="en-US" smtClean="0"/>
              <a:t>29</a:t>
            </a:fld>
            <a:endParaRPr lang="ko-KR" altLang="en-US"/>
          </a:p>
        </p:txBody>
      </p:sp>
    </p:spTree>
    <p:extLst>
      <p:ext uri="{BB962C8B-B14F-4D97-AF65-F5344CB8AC3E}">
        <p14:creationId xmlns:p14="http://schemas.microsoft.com/office/powerpoint/2010/main" val="680746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주문테이블명세서는주문아이디주문정보주문번호주문일시고객아이디총다섯개의컬럼으로구성했고주문아이디를기본키로설정하고고객테이블의고객아이디를외래키로설정했습니다</a:t>
            </a:r>
          </a:p>
        </p:txBody>
      </p:sp>
      <p:sp>
        <p:nvSpPr>
          <p:cNvPr id="4" name="슬라이드 번호 개체 틀 3"/>
          <p:cNvSpPr>
            <a:spLocks noGrp="1"/>
          </p:cNvSpPr>
          <p:nvPr>
            <p:ph type="sldNum" sz="quarter" idx="5"/>
          </p:nvPr>
        </p:nvSpPr>
        <p:spPr/>
        <p:txBody>
          <a:bodyPr/>
          <a:lstStyle/>
          <a:p>
            <a:fld id="{6B246865-2880-4DE3-8656-9B52FAB9BF05}" type="slidenum">
              <a:rPr lang="ko-KR" altLang="en-US" smtClean="0"/>
              <a:t>30</a:t>
            </a:fld>
            <a:endParaRPr lang="ko-KR" altLang="en-US"/>
          </a:p>
        </p:txBody>
      </p:sp>
    </p:spTree>
    <p:extLst>
      <p:ext uri="{BB962C8B-B14F-4D97-AF65-F5344CB8AC3E}">
        <p14:creationId xmlns:p14="http://schemas.microsoft.com/office/powerpoint/2010/main" val="428605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a:p>
            <a:r>
              <a:rPr lang="ko-KR" altLang="en-US" dirty="0" err="1"/>
              <a:t>고고객테이블은고객아이디고객비밀번호고객이름고객전화번호총네개의컬럼으로구성했고고객아이디를기본키로설정했습니다</a:t>
            </a:r>
            <a:endParaRPr lang="ko-KR" altLang="en-US" dirty="0"/>
          </a:p>
        </p:txBody>
      </p:sp>
      <p:sp>
        <p:nvSpPr>
          <p:cNvPr id="4" name="슬라이드 번호 개체 틀 3"/>
          <p:cNvSpPr>
            <a:spLocks noGrp="1"/>
          </p:cNvSpPr>
          <p:nvPr>
            <p:ph type="sldNum" sz="quarter" idx="5"/>
          </p:nvPr>
        </p:nvSpPr>
        <p:spPr/>
        <p:txBody>
          <a:bodyPr/>
          <a:lstStyle/>
          <a:p>
            <a:fld id="{6B246865-2880-4DE3-8656-9B52FAB9BF05}" type="slidenum">
              <a:rPr lang="ko-KR" altLang="en-US" smtClean="0"/>
              <a:t>31</a:t>
            </a:fld>
            <a:endParaRPr lang="ko-KR" altLang="en-US"/>
          </a:p>
        </p:txBody>
      </p:sp>
    </p:spTree>
    <p:extLst>
      <p:ext uri="{BB962C8B-B14F-4D97-AF65-F5344CB8AC3E}">
        <p14:creationId xmlns:p14="http://schemas.microsoft.com/office/powerpoint/2010/main" val="250259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버거테이블은버거아이디ㅓ이름가격그리고제조업체아이디총네게로구성했고버거아이디를기본키로설정했고제조업체테이블에서제조업체아이디를참조해외래키로설정했습니다</a:t>
            </a:r>
          </a:p>
        </p:txBody>
      </p:sp>
      <p:sp>
        <p:nvSpPr>
          <p:cNvPr id="4" name="슬라이드 번호 개체 틀 3"/>
          <p:cNvSpPr>
            <a:spLocks noGrp="1"/>
          </p:cNvSpPr>
          <p:nvPr>
            <p:ph type="sldNum" sz="quarter" idx="5"/>
          </p:nvPr>
        </p:nvSpPr>
        <p:spPr/>
        <p:txBody>
          <a:bodyPr/>
          <a:lstStyle/>
          <a:p>
            <a:fld id="{6B246865-2880-4DE3-8656-9B52FAB9BF05}" type="slidenum">
              <a:rPr lang="ko-KR" altLang="en-US" smtClean="0"/>
              <a:t>32</a:t>
            </a:fld>
            <a:endParaRPr lang="ko-KR" altLang="en-US"/>
          </a:p>
        </p:txBody>
      </p:sp>
    </p:spTree>
    <p:extLst>
      <p:ext uri="{BB962C8B-B14F-4D97-AF65-F5344CB8AC3E}">
        <p14:creationId xmlns:p14="http://schemas.microsoft.com/office/powerpoint/2010/main" val="401731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38B551-FB1A-1C98-8DC8-ED2A8A0FC3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CB3D9945-25E6-478C-3065-B8A7399A4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E50A4B41-385A-BE8F-DD18-BC64CF038276}"/>
              </a:ext>
            </a:extLst>
          </p:cNvPr>
          <p:cNvSpPr>
            <a:spLocks noGrp="1"/>
          </p:cNvSpPr>
          <p:nvPr>
            <p:ph type="dt" sz="half" idx="10"/>
          </p:nvPr>
        </p:nvSpPr>
        <p:spPr/>
        <p:txBody>
          <a:bodyPr/>
          <a:lstStyle/>
          <a:p>
            <a:fld id="{66E8B35B-C58D-4D30-8279-B921C494B05A}" type="datetime1">
              <a:rPr lang="ko-KR" altLang="en-US" smtClean="0"/>
              <a:t>2024-06-22</a:t>
            </a:fld>
            <a:endParaRPr lang="ko-KR" altLang="en-US"/>
          </a:p>
        </p:txBody>
      </p:sp>
      <p:sp>
        <p:nvSpPr>
          <p:cNvPr id="5" name="바닥글 개체 틀 4">
            <a:extLst>
              <a:ext uri="{FF2B5EF4-FFF2-40B4-BE49-F238E27FC236}">
                <a16:creationId xmlns:a16="http://schemas.microsoft.com/office/drawing/2014/main" id="{BDAE1E2B-60F6-3B8F-99B4-6118521B14B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08B8E6B-AEAF-8E92-CF06-1663D4839A9D}"/>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648847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B0B0EB-A6F2-7986-7C2B-CAB76AF77C9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8544BB1-89C0-128F-7143-202302830235}"/>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65C1F96-F918-A0D2-FACD-A156D61FA608}"/>
              </a:ext>
            </a:extLst>
          </p:cNvPr>
          <p:cNvSpPr>
            <a:spLocks noGrp="1"/>
          </p:cNvSpPr>
          <p:nvPr>
            <p:ph type="dt" sz="half" idx="10"/>
          </p:nvPr>
        </p:nvSpPr>
        <p:spPr/>
        <p:txBody>
          <a:bodyPr/>
          <a:lstStyle/>
          <a:p>
            <a:fld id="{CD66A954-8717-443D-9E88-AD1851A6CF55}" type="datetime1">
              <a:rPr lang="ko-KR" altLang="en-US" smtClean="0"/>
              <a:t>2024-06-22</a:t>
            </a:fld>
            <a:endParaRPr lang="ko-KR" altLang="en-US"/>
          </a:p>
        </p:txBody>
      </p:sp>
      <p:sp>
        <p:nvSpPr>
          <p:cNvPr id="5" name="바닥글 개체 틀 4">
            <a:extLst>
              <a:ext uri="{FF2B5EF4-FFF2-40B4-BE49-F238E27FC236}">
                <a16:creationId xmlns:a16="http://schemas.microsoft.com/office/drawing/2014/main" id="{C7D4D042-9EBB-649B-3533-15FF96A7CFE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DB8C26B-4CDE-C9FC-F0EA-A9F3A6928F1A}"/>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4250499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B635633-0976-B91F-7CD9-0ADF59639BD8}"/>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B5A1128-0564-C84F-D7CF-8ADA7A28626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B885D9E-098F-AFFA-D485-E35ED2530D68}"/>
              </a:ext>
            </a:extLst>
          </p:cNvPr>
          <p:cNvSpPr>
            <a:spLocks noGrp="1"/>
          </p:cNvSpPr>
          <p:nvPr>
            <p:ph type="dt" sz="half" idx="10"/>
          </p:nvPr>
        </p:nvSpPr>
        <p:spPr/>
        <p:txBody>
          <a:bodyPr/>
          <a:lstStyle/>
          <a:p>
            <a:fld id="{B7200481-94AD-41F8-8571-653F00A6634E}" type="datetime1">
              <a:rPr lang="ko-KR" altLang="en-US" smtClean="0"/>
              <a:t>2024-06-22</a:t>
            </a:fld>
            <a:endParaRPr lang="ko-KR" altLang="en-US"/>
          </a:p>
        </p:txBody>
      </p:sp>
      <p:sp>
        <p:nvSpPr>
          <p:cNvPr id="5" name="바닥글 개체 틀 4">
            <a:extLst>
              <a:ext uri="{FF2B5EF4-FFF2-40B4-BE49-F238E27FC236}">
                <a16:creationId xmlns:a16="http://schemas.microsoft.com/office/drawing/2014/main" id="{38D4D158-55D8-E7B9-DD87-EF55AEA1EB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D1AE1FA-CAE3-8614-A575-DFB24A4E384A}"/>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1076878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A6889A-7A08-AA28-2380-2C4DD1156FD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8A42EAE-3E3A-D2BE-8CF0-68A62566221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DF71EA7-03BF-AE03-412F-5EFD099B2348}"/>
              </a:ext>
            </a:extLst>
          </p:cNvPr>
          <p:cNvSpPr>
            <a:spLocks noGrp="1"/>
          </p:cNvSpPr>
          <p:nvPr>
            <p:ph type="dt" sz="half" idx="10"/>
          </p:nvPr>
        </p:nvSpPr>
        <p:spPr/>
        <p:txBody>
          <a:bodyPr/>
          <a:lstStyle/>
          <a:p>
            <a:fld id="{AFF6DD55-AA83-4708-B195-F79B9E30C8B1}" type="datetime1">
              <a:rPr lang="ko-KR" altLang="en-US" smtClean="0"/>
              <a:t>2024-06-22</a:t>
            </a:fld>
            <a:endParaRPr lang="ko-KR" altLang="en-US"/>
          </a:p>
        </p:txBody>
      </p:sp>
      <p:sp>
        <p:nvSpPr>
          <p:cNvPr id="5" name="바닥글 개체 틀 4">
            <a:extLst>
              <a:ext uri="{FF2B5EF4-FFF2-40B4-BE49-F238E27FC236}">
                <a16:creationId xmlns:a16="http://schemas.microsoft.com/office/drawing/2014/main" id="{61725C83-B7C2-536D-97AD-A2E2C149332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F4D711B-69DD-B9F3-86DC-FC53F9661BD1}"/>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pic>
        <p:nvPicPr>
          <p:cNvPr id="7" name="그림 6" descr="음식, 요리, 햄버거, 버거이(가) 표시된 사진&#10;&#10;자동 생성된 설명">
            <a:extLst>
              <a:ext uri="{FF2B5EF4-FFF2-40B4-BE49-F238E27FC236}">
                <a16:creationId xmlns:a16="http://schemas.microsoft.com/office/drawing/2014/main" id="{4B15C0B1-2A8B-B0EB-545D-E1C09E3BF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1641" y="117207"/>
            <a:ext cx="1573481" cy="1573481"/>
          </a:xfrm>
          <a:prstGeom prst="rect">
            <a:avLst/>
          </a:prstGeom>
        </p:spPr>
      </p:pic>
    </p:spTree>
    <p:extLst>
      <p:ext uri="{BB962C8B-B14F-4D97-AF65-F5344CB8AC3E}">
        <p14:creationId xmlns:p14="http://schemas.microsoft.com/office/powerpoint/2010/main" val="2266502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958F26-5F69-1292-D7ED-8B96F40719D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72ABA12-C156-7F95-34C3-5386D43CB1C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0C529898-89B9-61DE-CE11-0DBBD283E9CC}"/>
              </a:ext>
            </a:extLst>
          </p:cNvPr>
          <p:cNvSpPr>
            <a:spLocks noGrp="1"/>
          </p:cNvSpPr>
          <p:nvPr>
            <p:ph type="dt" sz="half" idx="10"/>
          </p:nvPr>
        </p:nvSpPr>
        <p:spPr/>
        <p:txBody>
          <a:bodyPr/>
          <a:lstStyle/>
          <a:p>
            <a:fld id="{27C24501-31A2-4802-9DC7-F6C3CA311434}" type="datetime1">
              <a:rPr lang="ko-KR" altLang="en-US" smtClean="0"/>
              <a:t>2024-06-22</a:t>
            </a:fld>
            <a:endParaRPr lang="ko-KR" altLang="en-US"/>
          </a:p>
        </p:txBody>
      </p:sp>
      <p:sp>
        <p:nvSpPr>
          <p:cNvPr id="5" name="바닥글 개체 틀 4">
            <a:extLst>
              <a:ext uri="{FF2B5EF4-FFF2-40B4-BE49-F238E27FC236}">
                <a16:creationId xmlns:a16="http://schemas.microsoft.com/office/drawing/2014/main" id="{1938896D-871D-9457-EA03-C2926BD688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A8A7524-2274-CB2D-E606-D5A05191BAD7}"/>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80073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E53986-B446-9012-BE27-7F59EB4420A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BB34A4D-339E-F9AD-07EE-8289FF689C0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5CB66DCA-65FA-D664-9809-10651A19512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8A3B79C5-A08B-776F-89A3-C900A37F6D5B}"/>
              </a:ext>
            </a:extLst>
          </p:cNvPr>
          <p:cNvSpPr>
            <a:spLocks noGrp="1"/>
          </p:cNvSpPr>
          <p:nvPr>
            <p:ph type="dt" sz="half" idx="10"/>
          </p:nvPr>
        </p:nvSpPr>
        <p:spPr/>
        <p:txBody>
          <a:bodyPr/>
          <a:lstStyle/>
          <a:p>
            <a:fld id="{31996B07-4662-43CC-BCA5-D7BD61BAC32B}" type="datetime1">
              <a:rPr lang="ko-KR" altLang="en-US" smtClean="0"/>
              <a:t>2024-06-22</a:t>
            </a:fld>
            <a:endParaRPr lang="ko-KR" altLang="en-US"/>
          </a:p>
        </p:txBody>
      </p:sp>
      <p:sp>
        <p:nvSpPr>
          <p:cNvPr id="6" name="바닥글 개체 틀 5">
            <a:extLst>
              <a:ext uri="{FF2B5EF4-FFF2-40B4-BE49-F238E27FC236}">
                <a16:creationId xmlns:a16="http://schemas.microsoft.com/office/drawing/2014/main" id="{4A4465FC-5BB1-ADA2-E82E-B5391636713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59B99EF-7728-725B-8A16-2FBB445916C2}"/>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3197752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A7DE6E-3A73-4816-4F2A-F4FBC55B1D0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99B07A6-9742-75D8-B86C-1B4D274796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671B980-1FF5-C14F-4DF3-15B1A06F818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08D968F-8C19-D87F-D069-ED0E2049F0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DD72391-C26F-6106-24C3-5C66E597A2B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9E7DD82-355F-8246-49CF-775B1D36ECA0}"/>
              </a:ext>
            </a:extLst>
          </p:cNvPr>
          <p:cNvSpPr>
            <a:spLocks noGrp="1"/>
          </p:cNvSpPr>
          <p:nvPr>
            <p:ph type="dt" sz="half" idx="10"/>
          </p:nvPr>
        </p:nvSpPr>
        <p:spPr/>
        <p:txBody>
          <a:bodyPr/>
          <a:lstStyle/>
          <a:p>
            <a:fld id="{C9DA3C5C-53CE-44B0-AA90-0E29A4E17990}" type="datetime1">
              <a:rPr lang="ko-KR" altLang="en-US" smtClean="0"/>
              <a:t>2024-06-22</a:t>
            </a:fld>
            <a:endParaRPr lang="ko-KR" altLang="en-US"/>
          </a:p>
        </p:txBody>
      </p:sp>
      <p:sp>
        <p:nvSpPr>
          <p:cNvPr id="8" name="바닥글 개체 틀 7">
            <a:extLst>
              <a:ext uri="{FF2B5EF4-FFF2-40B4-BE49-F238E27FC236}">
                <a16:creationId xmlns:a16="http://schemas.microsoft.com/office/drawing/2014/main" id="{CA90263F-ECEC-10FF-6A66-7DA4B815868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2C893260-FF94-74C3-3770-C11616F667A7}"/>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1239718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48304D-5D88-3FBD-5DB5-76A0CF439AE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5C20F9CB-DCB5-7783-F0DE-670D72F64D87}"/>
              </a:ext>
            </a:extLst>
          </p:cNvPr>
          <p:cNvSpPr>
            <a:spLocks noGrp="1"/>
          </p:cNvSpPr>
          <p:nvPr>
            <p:ph type="dt" sz="half" idx="10"/>
          </p:nvPr>
        </p:nvSpPr>
        <p:spPr/>
        <p:txBody>
          <a:bodyPr/>
          <a:lstStyle/>
          <a:p>
            <a:fld id="{56A51054-2172-4D14-832C-7930257CD825}" type="datetime1">
              <a:rPr lang="ko-KR" altLang="en-US" smtClean="0"/>
              <a:t>2024-06-22</a:t>
            </a:fld>
            <a:endParaRPr lang="ko-KR" altLang="en-US"/>
          </a:p>
        </p:txBody>
      </p:sp>
      <p:sp>
        <p:nvSpPr>
          <p:cNvPr id="4" name="바닥글 개체 틀 3">
            <a:extLst>
              <a:ext uri="{FF2B5EF4-FFF2-40B4-BE49-F238E27FC236}">
                <a16:creationId xmlns:a16="http://schemas.microsoft.com/office/drawing/2014/main" id="{9614107E-0108-E5B7-A1E2-463BA7F469CC}"/>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76CAF842-BFA2-0A58-3674-DC7EB75F718B}"/>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2809037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7E4498B-211E-0651-0AA3-21A4A3876BB9}"/>
              </a:ext>
            </a:extLst>
          </p:cNvPr>
          <p:cNvSpPr>
            <a:spLocks noGrp="1"/>
          </p:cNvSpPr>
          <p:nvPr>
            <p:ph type="dt" sz="half" idx="10"/>
          </p:nvPr>
        </p:nvSpPr>
        <p:spPr/>
        <p:txBody>
          <a:bodyPr/>
          <a:lstStyle/>
          <a:p>
            <a:fld id="{711ABBF2-059A-4BB8-A9B7-A9DB732CF370}" type="datetime1">
              <a:rPr lang="ko-KR" altLang="en-US" smtClean="0"/>
              <a:t>2024-06-22</a:t>
            </a:fld>
            <a:endParaRPr lang="ko-KR" altLang="en-US"/>
          </a:p>
        </p:txBody>
      </p:sp>
      <p:sp>
        <p:nvSpPr>
          <p:cNvPr id="3" name="바닥글 개체 틀 2">
            <a:extLst>
              <a:ext uri="{FF2B5EF4-FFF2-40B4-BE49-F238E27FC236}">
                <a16:creationId xmlns:a16="http://schemas.microsoft.com/office/drawing/2014/main" id="{393E3C75-8E7C-C4D1-C63A-9A9910BDE901}"/>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0AAE494-B0D0-59EA-E115-F2307BA1164A}"/>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268177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ADAF4D-FFE1-DA62-E9D4-F1390F252A8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00167A2-6165-80A3-22CF-76557889E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0B90CEB-1152-89F9-3044-520C8E704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636BA62-5990-834E-5919-AD1B04B25496}"/>
              </a:ext>
            </a:extLst>
          </p:cNvPr>
          <p:cNvSpPr>
            <a:spLocks noGrp="1"/>
          </p:cNvSpPr>
          <p:nvPr>
            <p:ph type="dt" sz="half" idx="10"/>
          </p:nvPr>
        </p:nvSpPr>
        <p:spPr/>
        <p:txBody>
          <a:bodyPr/>
          <a:lstStyle/>
          <a:p>
            <a:fld id="{11047F66-4AD3-48B0-9AA8-4A0AB38F545C}" type="datetime1">
              <a:rPr lang="ko-KR" altLang="en-US" smtClean="0"/>
              <a:t>2024-06-22</a:t>
            </a:fld>
            <a:endParaRPr lang="ko-KR" altLang="en-US"/>
          </a:p>
        </p:txBody>
      </p:sp>
      <p:sp>
        <p:nvSpPr>
          <p:cNvPr id="6" name="바닥글 개체 틀 5">
            <a:extLst>
              <a:ext uri="{FF2B5EF4-FFF2-40B4-BE49-F238E27FC236}">
                <a16:creationId xmlns:a16="http://schemas.microsoft.com/office/drawing/2014/main" id="{B3875E2D-6029-DBF0-4344-5C898EB69D6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249E285-5944-20C2-2E29-3B2D63B34B5F}"/>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284169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DF872C-A259-6AF6-C0A2-55D26C4FD60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5C30C5D-1C8E-5706-681C-33D467B072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805B242-16EA-DADA-FCE8-AB3F1510F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7496E27-A926-76C4-FAC3-FF249B0776FB}"/>
              </a:ext>
            </a:extLst>
          </p:cNvPr>
          <p:cNvSpPr>
            <a:spLocks noGrp="1"/>
          </p:cNvSpPr>
          <p:nvPr>
            <p:ph type="dt" sz="half" idx="10"/>
          </p:nvPr>
        </p:nvSpPr>
        <p:spPr/>
        <p:txBody>
          <a:bodyPr/>
          <a:lstStyle/>
          <a:p>
            <a:fld id="{6CD0A5E5-E109-4A72-B1FF-2FBE9CFF7729}" type="datetime1">
              <a:rPr lang="ko-KR" altLang="en-US" smtClean="0"/>
              <a:t>2024-06-22</a:t>
            </a:fld>
            <a:endParaRPr lang="ko-KR" altLang="en-US"/>
          </a:p>
        </p:txBody>
      </p:sp>
      <p:sp>
        <p:nvSpPr>
          <p:cNvPr id="6" name="바닥글 개체 틀 5">
            <a:extLst>
              <a:ext uri="{FF2B5EF4-FFF2-40B4-BE49-F238E27FC236}">
                <a16:creationId xmlns:a16="http://schemas.microsoft.com/office/drawing/2014/main" id="{4E4C4110-519C-853B-9BC3-155DDFACA90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3061EC2-AFB9-EE5C-F376-3DDF182B15DE}"/>
              </a:ext>
            </a:extLst>
          </p:cNvPr>
          <p:cNvSpPr>
            <a:spLocks noGrp="1"/>
          </p:cNvSpPr>
          <p:nvPr>
            <p:ph type="sldNum" sz="quarter" idx="12"/>
          </p:nvPr>
        </p:nvSpPr>
        <p:spPr/>
        <p:txBody>
          <a:body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171842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940ED1B-160B-DE6D-0302-CF2ABBFD46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2741908-230F-909C-3167-95F70908C7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8C7713D-A7FA-F5BB-D878-EAAD96778C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A5E525-BC17-42C8-AC81-60EE66F37A3B}" type="datetime1">
              <a:rPr lang="ko-KR" altLang="en-US" smtClean="0"/>
              <a:t>2024-06-22</a:t>
            </a:fld>
            <a:endParaRPr lang="ko-KR" altLang="en-US"/>
          </a:p>
        </p:txBody>
      </p:sp>
      <p:sp>
        <p:nvSpPr>
          <p:cNvPr id="5" name="바닥글 개체 틀 4">
            <a:extLst>
              <a:ext uri="{FF2B5EF4-FFF2-40B4-BE49-F238E27FC236}">
                <a16:creationId xmlns:a16="http://schemas.microsoft.com/office/drawing/2014/main" id="{03C8579A-26BF-A296-ABC7-15B4B8C4C3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F8BF8C4-97A9-DDC7-84FC-E1CBECBE4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620392-FB9C-4786-83C4-86233166524A}" type="slidenum">
              <a:rPr lang="ko-KR" altLang="en-US" smtClean="0"/>
              <a:t>‹#›</a:t>
            </a:fld>
            <a:endParaRPr lang="ko-KR" altLang="en-US"/>
          </a:p>
        </p:txBody>
      </p:sp>
    </p:spTree>
    <p:extLst>
      <p:ext uri="{BB962C8B-B14F-4D97-AF65-F5344CB8AC3E}">
        <p14:creationId xmlns:p14="http://schemas.microsoft.com/office/powerpoint/2010/main" val="1608391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5.xml"/><Relationship Id="rId1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image" Target="../media/image16.png"/><Relationship Id="rId17" Type="http://schemas.openxmlformats.org/officeDocument/2006/relationships/customXml" Target="../ink/ink7.xml"/><Relationship Id="rId2" Type="http://schemas.openxmlformats.org/officeDocument/2006/relationships/image" Target="../media/image11.png"/><Relationship Id="rId16" Type="http://schemas.openxmlformats.org/officeDocument/2006/relationships/image" Target="../media/image18.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5.png"/><Relationship Id="rId19" Type="http://schemas.openxmlformats.org/officeDocument/2006/relationships/customXml" Target="../ink/ink8.xml"/><Relationship Id="rId4" Type="http://schemas.openxmlformats.org/officeDocument/2006/relationships/image" Target="../media/image13.png"/><Relationship Id="rId9" Type="http://schemas.openxmlformats.org/officeDocument/2006/relationships/customXml" Target="../ink/ink3.xml"/><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87.png"/><Relationship Id="rId7" Type="http://schemas.openxmlformats.org/officeDocument/2006/relationships/customXml" Target="../ink/ink11.xml"/><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customXml" Target="../ink/ink10.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hyperlink" Target="https://m.mcdonalds.co.kr/kor/promotion/detail.do?seq=457" TargetMode="External"/><Relationship Id="rId2" Type="http://schemas.openxmlformats.org/officeDocument/2006/relationships/hyperlink" Target="https://www.kihoilbo.co.kr/news/articleView.html?idxno=1062783" TargetMode="External"/><Relationship Id="rId1" Type="http://schemas.openxmlformats.org/officeDocument/2006/relationships/slideLayout" Target="../slideLayouts/slideLayout2.xml"/><Relationship Id="rId4" Type="http://schemas.openxmlformats.org/officeDocument/2006/relationships/hyperlink" Target="https://brunch.co.kr/@inowrite/8"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7FACC0A-FB03-9208-0DC8-C05CA217BB08}"/>
              </a:ext>
            </a:extLst>
          </p:cNvPr>
          <p:cNvSpPr>
            <a:spLocks noGrp="1"/>
          </p:cNvSpPr>
          <p:nvPr>
            <p:ph type="ctrTitle"/>
          </p:nvPr>
        </p:nvSpPr>
        <p:spPr>
          <a:xfrm>
            <a:off x="2006600" y="1292352"/>
            <a:ext cx="5774749" cy="1711453"/>
          </a:xfrm>
        </p:spPr>
        <p:txBody>
          <a:bodyPr anchor="b">
            <a:normAutofit/>
          </a:bodyPr>
          <a:lstStyle/>
          <a:p>
            <a:r>
              <a:rPr lang="ko-KR" altLang="en-US" sz="5200" dirty="0"/>
              <a:t>데이터베이스설계</a:t>
            </a:r>
            <a:br>
              <a:rPr lang="en-US" altLang="ko-KR" sz="5200" dirty="0"/>
            </a:br>
            <a:r>
              <a:rPr lang="en-US" altLang="ko-KR" sz="5200" dirty="0"/>
              <a:t>9</a:t>
            </a:r>
            <a:r>
              <a:rPr lang="ko-KR" altLang="en-US" sz="5200" dirty="0"/>
              <a:t>조 버거 주문 시스템</a:t>
            </a:r>
          </a:p>
        </p:txBody>
      </p:sp>
      <p:sp>
        <p:nvSpPr>
          <p:cNvPr id="3" name="부제목 2">
            <a:extLst>
              <a:ext uri="{FF2B5EF4-FFF2-40B4-BE49-F238E27FC236}">
                <a16:creationId xmlns:a16="http://schemas.microsoft.com/office/drawing/2014/main" id="{8FEF21F7-B6E9-0DA1-0002-ADCC8BAE970E}"/>
              </a:ext>
            </a:extLst>
          </p:cNvPr>
          <p:cNvSpPr>
            <a:spLocks noGrp="1"/>
          </p:cNvSpPr>
          <p:nvPr>
            <p:ph type="subTitle" idx="1"/>
          </p:nvPr>
        </p:nvSpPr>
        <p:spPr>
          <a:xfrm>
            <a:off x="2181512" y="3893657"/>
            <a:ext cx="4978399" cy="1580551"/>
          </a:xfrm>
        </p:spPr>
        <p:txBody>
          <a:bodyPr>
            <a:normAutofit/>
          </a:bodyPr>
          <a:lstStyle/>
          <a:p>
            <a:r>
              <a:rPr lang="ko-KR" altLang="en-US" sz="2800" dirty="0"/>
              <a:t>인공지능공학부</a:t>
            </a:r>
            <a:endParaRPr lang="en-US" altLang="ko-KR" sz="2800" dirty="0"/>
          </a:p>
          <a:p>
            <a:r>
              <a:rPr lang="en-US" altLang="ko-KR" sz="2800" dirty="0"/>
              <a:t>20224264 </a:t>
            </a:r>
            <a:r>
              <a:rPr lang="ko-KR" altLang="en-US" sz="2800" dirty="0" err="1"/>
              <a:t>김현서</a:t>
            </a:r>
            <a:endParaRPr lang="en-US" altLang="ko-KR" sz="2800" dirty="0"/>
          </a:p>
          <a:p>
            <a:r>
              <a:rPr lang="en-US" altLang="ko-KR" sz="2800" dirty="0"/>
              <a:t>20224256 </a:t>
            </a:r>
            <a:r>
              <a:rPr lang="ko-KR" altLang="en-US" sz="2800" dirty="0" err="1"/>
              <a:t>황은빈</a:t>
            </a:r>
            <a:endParaRPr lang="ko-KR" altLang="en-US" sz="2800" dirty="0"/>
          </a:p>
        </p:txBody>
      </p:sp>
      <p:pic>
        <p:nvPicPr>
          <p:cNvPr id="8" name="그래픽 7" descr="Fork and knife">
            <a:extLst>
              <a:ext uri="{FF2B5EF4-FFF2-40B4-BE49-F238E27FC236}">
                <a16:creationId xmlns:a16="http://schemas.microsoft.com/office/drawing/2014/main" id="{0506F786-64FF-2C6D-0140-1E4C52F31A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10" name="Graphic 9" descr="Burger and Drink">
            <a:extLst>
              <a:ext uri="{FF2B5EF4-FFF2-40B4-BE49-F238E27FC236}">
                <a16:creationId xmlns:a16="http://schemas.microsoft.com/office/drawing/2014/main" id="{EB7024E0-4B35-4A35-9E42-9AF75D2A91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815" y="716407"/>
            <a:ext cx="5411343" cy="5411343"/>
          </a:xfrm>
          <a:prstGeom prst="rect">
            <a:avLst/>
          </a:prstGeom>
        </p:spPr>
      </p:pic>
      <p:sp>
        <p:nvSpPr>
          <p:cNvPr id="4" name="슬라이드 번호 개체 틀 3">
            <a:extLst>
              <a:ext uri="{FF2B5EF4-FFF2-40B4-BE49-F238E27FC236}">
                <a16:creationId xmlns:a16="http://schemas.microsoft.com/office/drawing/2014/main" id="{2B3D1E5F-660E-8E62-B7EA-905A15040CDA}"/>
              </a:ext>
            </a:extLst>
          </p:cNvPr>
          <p:cNvSpPr>
            <a:spLocks noGrp="1"/>
          </p:cNvSpPr>
          <p:nvPr>
            <p:ph type="sldNum" sz="quarter" idx="12"/>
          </p:nvPr>
        </p:nvSpPr>
        <p:spPr>
          <a:xfrm>
            <a:off x="8610600" y="6356350"/>
            <a:ext cx="2743200" cy="365125"/>
          </a:xfrm>
        </p:spPr>
        <p:txBody>
          <a:bodyPr>
            <a:normAutofit/>
          </a:bodyPr>
          <a:lstStyle/>
          <a:p>
            <a:pPr>
              <a:spcAft>
                <a:spcPts val="600"/>
              </a:spcAft>
            </a:pPr>
            <a:fld id="{80620392-FB9C-4786-83C4-86233166524A}" type="slidenum">
              <a:rPr lang="ko-KR" altLang="en-US" smtClean="0"/>
              <a:pPr>
                <a:spcAft>
                  <a:spcPts val="600"/>
                </a:spcAft>
              </a:pPr>
              <a:t>1</a:t>
            </a:fld>
            <a:endParaRPr lang="ko-KR" altLang="en-US"/>
          </a:p>
        </p:txBody>
      </p:sp>
    </p:spTree>
    <p:extLst>
      <p:ext uri="{BB962C8B-B14F-4D97-AF65-F5344CB8AC3E}">
        <p14:creationId xmlns:p14="http://schemas.microsoft.com/office/powerpoint/2010/main" val="3561523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10</a:t>
            </a:fld>
            <a:endParaRPr lang="ko-KR" altLang="en-US"/>
          </a:p>
        </p:txBody>
      </p:sp>
      <p:sp>
        <p:nvSpPr>
          <p:cNvPr id="3" name="제목 1">
            <a:extLst>
              <a:ext uri="{FF2B5EF4-FFF2-40B4-BE49-F238E27FC236}">
                <a16:creationId xmlns:a16="http://schemas.microsoft.com/office/drawing/2014/main" id="{A7731D08-3C6B-1210-476C-05CBF83B307C}"/>
              </a:ext>
            </a:extLst>
          </p:cNvPr>
          <p:cNvSpPr txBox="1">
            <a:spLocks/>
          </p:cNvSpPr>
          <p:nvPr/>
        </p:nvSpPr>
        <p:spPr>
          <a:xfrm>
            <a:off x="838200" y="400334"/>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리뷰 정보</a:t>
            </a:r>
            <a:r>
              <a:rPr lang="en-US" altLang="ko-KR" sz="4000" dirty="0"/>
              <a:t>)</a:t>
            </a:r>
            <a:endParaRPr lang="ko-KR" altLang="en-US" sz="4000" dirty="0"/>
          </a:p>
        </p:txBody>
      </p:sp>
      <p:sp>
        <p:nvSpPr>
          <p:cNvPr id="5" name="Rectangle 1">
            <a:extLst>
              <a:ext uri="{FF2B5EF4-FFF2-40B4-BE49-F238E27FC236}">
                <a16:creationId xmlns:a16="http://schemas.microsoft.com/office/drawing/2014/main" id="{D66882D5-4C67-CB53-E3F4-6DDDBB81DA05}"/>
              </a:ext>
            </a:extLst>
          </p:cNvPr>
          <p:cNvSpPr txBox="1">
            <a:spLocks noChangeArrowheads="1"/>
          </p:cNvSpPr>
          <p:nvPr/>
        </p:nvSpPr>
        <p:spPr bwMode="auto">
          <a:xfrm>
            <a:off x="838200" y="1725897"/>
            <a:ext cx="931857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latinLnBrk="0" hangingPunct="0">
              <a:lnSpc>
                <a:spcPct val="100000"/>
              </a:lnSpc>
              <a:spcBef>
                <a:spcPct val="0"/>
              </a:spcBef>
              <a:spcAft>
                <a:spcPct val="0"/>
              </a:spcAft>
              <a:buFontTx/>
              <a:buNone/>
            </a:pPr>
            <a:endParaRPr lang="ko-KR"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리뷰는 작성일시</a:t>
            </a:r>
            <a:r>
              <a:rPr lang="en-US" altLang="ko-KR" dirty="0">
                <a:latin typeface="Arial" panose="020B0604020202020204" pitchFamily="34" charset="0"/>
              </a:rPr>
              <a:t>, </a:t>
            </a:r>
            <a:r>
              <a:rPr lang="ko-KR" altLang="en-US" dirty="0">
                <a:latin typeface="Arial" panose="020B0604020202020204" pitchFamily="34" charset="0"/>
              </a:rPr>
              <a:t>내용</a:t>
            </a:r>
            <a:r>
              <a:rPr lang="en-US" altLang="ko-KR" dirty="0">
                <a:latin typeface="Arial" panose="020B0604020202020204" pitchFamily="34" charset="0"/>
              </a:rPr>
              <a:t>, </a:t>
            </a:r>
            <a:r>
              <a:rPr lang="ko-KR" altLang="en-US" dirty="0">
                <a:latin typeface="Arial" panose="020B0604020202020204" pitchFamily="34" charset="0"/>
              </a:rPr>
              <a:t>주문 </a:t>
            </a:r>
            <a:r>
              <a:rPr lang="en-US" altLang="ko-KR" dirty="0">
                <a:latin typeface="Arial" panose="020B0604020202020204" pitchFamily="34" charset="0"/>
              </a:rPr>
              <a:t>ID, </a:t>
            </a:r>
            <a:r>
              <a:rPr lang="ko-KR" altLang="en-US" dirty="0">
                <a:latin typeface="Arial" panose="020B0604020202020204" pitchFamily="34" charset="0"/>
              </a:rPr>
              <a:t>고객</a:t>
            </a:r>
            <a:r>
              <a:rPr lang="en-US" altLang="ko-KR" dirty="0">
                <a:latin typeface="Arial" panose="020B0604020202020204" pitchFamily="34" charset="0"/>
              </a:rPr>
              <a:t>ID,</a:t>
            </a:r>
            <a:r>
              <a:rPr lang="ko-KR" altLang="en-US" dirty="0">
                <a:latin typeface="Arial" panose="020B0604020202020204" pitchFamily="34" charset="0"/>
              </a:rPr>
              <a:t>리뷰 </a:t>
            </a:r>
            <a:r>
              <a:rPr lang="en-US" altLang="ko-KR" dirty="0">
                <a:latin typeface="Arial" panose="020B0604020202020204" pitchFamily="34" charset="0"/>
              </a:rPr>
              <a:t>ID</a:t>
            </a:r>
            <a:r>
              <a:rPr lang="ko-KR" altLang="en-US" dirty="0">
                <a:latin typeface="Arial" panose="020B0604020202020204" pitchFamily="34" charset="0"/>
              </a:rPr>
              <a:t> 정보를 포함한다</a:t>
            </a:r>
            <a:endParaRPr lang="en-US"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리뷰는 고객</a:t>
            </a:r>
            <a:r>
              <a:rPr lang="en-US" altLang="ko-KR" dirty="0">
                <a:latin typeface="Arial" panose="020B0604020202020204" pitchFamily="34" charset="0"/>
              </a:rPr>
              <a:t>ID</a:t>
            </a:r>
            <a:r>
              <a:rPr lang="ko-KR" altLang="en-US" dirty="0">
                <a:latin typeface="Arial" panose="020B0604020202020204" pitchFamily="34" charset="0"/>
              </a:rPr>
              <a:t>를 참조한다</a:t>
            </a:r>
            <a:endParaRPr lang="en-US"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리뷰는 주문</a:t>
            </a:r>
            <a:r>
              <a:rPr lang="en-US" altLang="ko-KR" dirty="0">
                <a:latin typeface="Arial" panose="020B0604020202020204" pitchFamily="34" charset="0"/>
              </a:rPr>
              <a:t>ID</a:t>
            </a:r>
            <a:r>
              <a:rPr lang="ko-KR" altLang="en-US" dirty="0">
                <a:latin typeface="Arial" panose="020B0604020202020204" pitchFamily="34" charset="0"/>
              </a:rPr>
              <a:t>를 참조한다</a:t>
            </a:r>
            <a:endParaRPr lang="ko-KR" altLang="ko-KR" dirty="0">
              <a:latin typeface="Arial" panose="020B0604020202020204" pitchFamily="34" charset="0"/>
            </a:endParaRPr>
          </a:p>
        </p:txBody>
      </p:sp>
      <p:pic>
        <p:nvPicPr>
          <p:cNvPr id="13" name="그래픽 12" descr="별 등급 단색으로 채워진">
            <a:extLst>
              <a:ext uri="{FF2B5EF4-FFF2-40B4-BE49-F238E27FC236}">
                <a16:creationId xmlns:a16="http://schemas.microsoft.com/office/drawing/2014/main" id="{3D3CC5A3-B8A7-CEFA-82BB-7730FE67E1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1738" y="3496850"/>
            <a:ext cx="3042062" cy="3042062"/>
          </a:xfrm>
          <a:prstGeom prst="rect">
            <a:avLst/>
          </a:prstGeom>
        </p:spPr>
      </p:pic>
    </p:spTree>
    <p:extLst>
      <p:ext uri="{BB962C8B-B14F-4D97-AF65-F5344CB8AC3E}">
        <p14:creationId xmlns:p14="http://schemas.microsoft.com/office/powerpoint/2010/main" val="3289410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9671AF-04A1-B881-045E-0DEC1F6918C3}"/>
              </a:ext>
            </a:extLst>
          </p:cNvPr>
          <p:cNvSpPr>
            <a:spLocks noGrp="1"/>
          </p:cNvSpPr>
          <p:nvPr>
            <p:ph type="title"/>
          </p:nvPr>
        </p:nvSpPr>
        <p:spPr/>
        <p:txBody>
          <a:body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주문 정보</a:t>
            </a:r>
            <a:r>
              <a:rPr lang="en-US" altLang="ko-KR" sz="4000" dirty="0"/>
              <a:t>)</a:t>
            </a:r>
            <a:endParaRPr lang="ko-KR" altLang="en-US" sz="4000" dirty="0"/>
          </a:p>
        </p:txBody>
      </p:sp>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11</a:t>
            </a:fld>
            <a:endParaRPr lang="ko-KR" altLang="en-US"/>
          </a:p>
        </p:txBody>
      </p:sp>
      <p:sp>
        <p:nvSpPr>
          <p:cNvPr id="11" name="Rectangle 1">
            <a:extLst>
              <a:ext uri="{FF2B5EF4-FFF2-40B4-BE49-F238E27FC236}">
                <a16:creationId xmlns:a16="http://schemas.microsoft.com/office/drawing/2014/main" id="{59699704-9371-F824-4E2E-9DD45CBBF4C4}"/>
              </a:ext>
            </a:extLst>
          </p:cNvPr>
          <p:cNvSpPr>
            <a:spLocks noGrp="1" noChangeArrowheads="1"/>
          </p:cNvSpPr>
          <p:nvPr>
            <p:ph idx="1"/>
          </p:nvPr>
        </p:nvSpPr>
        <p:spPr bwMode="auto">
          <a:xfrm>
            <a:off x="838200" y="2150124"/>
            <a:ext cx="8097088"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주문은 주문 </a:t>
            </a:r>
            <a:r>
              <a:rPr kumimoji="0" lang="en-US" altLang="ko-KR" b="0" i="0" u="none" strike="noStrike" cap="none" normalizeH="0" baseline="0" dirty="0">
                <a:ln>
                  <a:noFill/>
                </a:ln>
                <a:solidFill>
                  <a:schemeClr val="tx1"/>
                </a:solidFill>
                <a:effectLst/>
                <a:latin typeface="Arial" panose="020B0604020202020204" pitchFamily="34" charset="0"/>
              </a:rPr>
              <a:t>ID</a:t>
            </a:r>
            <a:r>
              <a:rPr kumimoji="0" lang="ko-KR" altLang="en-US" b="0" i="0" u="none" strike="noStrike" cap="none" normalizeH="0" baseline="0" dirty="0">
                <a:ln>
                  <a:noFill/>
                </a:ln>
                <a:solidFill>
                  <a:schemeClr val="tx1"/>
                </a:solidFill>
                <a:effectLst/>
                <a:latin typeface="Arial" panose="020B0604020202020204" pitchFamily="34" charset="0"/>
              </a:rPr>
              <a:t>주문번호</a:t>
            </a:r>
            <a:r>
              <a:rPr kumimoji="0" lang="en-US" altLang="ko-KR" b="0" i="0" u="none" strike="noStrike" cap="none" normalizeH="0" baseline="0" dirty="0">
                <a:ln>
                  <a:noFill/>
                </a:ln>
                <a:solidFill>
                  <a:schemeClr val="tx1"/>
                </a:solidFill>
                <a:effectLst/>
                <a:latin typeface="Arial" panose="020B0604020202020204" pitchFamily="34" charset="0"/>
              </a:rPr>
              <a:t>, </a:t>
            </a:r>
            <a:r>
              <a:rPr kumimoji="0" lang="ko-KR" altLang="en-US" b="0" i="0" u="none" strike="noStrike" cap="none" normalizeH="0" baseline="0" dirty="0">
                <a:ln>
                  <a:noFill/>
                </a:ln>
                <a:solidFill>
                  <a:schemeClr val="tx1"/>
                </a:solidFill>
                <a:effectLst/>
                <a:latin typeface="Arial" panose="020B0604020202020204" pitchFamily="34" charset="0"/>
              </a:rPr>
              <a:t>주문일시</a:t>
            </a:r>
            <a:r>
              <a:rPr kumimoji="0" lang="en-US" altLang="ko-KR" b="0" i="0" u="none" strike="noStrike" cap="none" normalizeH="0" baseline="0" dirty="0">
                <a:ln>
                  <a:noFill/>
                </a:ln>
                <a:solidFill>
                  <a:schemeClr val="tx1"/>
                </a:solidFill>
                <a:effectLst/>
                <a:latin typeface="Arial" panose="020B0604020202020204" pitchFamily="34" charset="0"/>
              </a:rPr>
              <a:t>, </a:t>
            </a:r>
            <a:r>
              <a:rPr kumimoji="0" lang="ko-KR" altLang="en-US" b="0" i="0" u="none" strike="noStrike" cap="none" normalizeH="0" baseline="0" dirty="0">
                <a:ln>
                  <a:noFill/>
                </a:ln>
                <a:solidFill>
                  <a:schemeClr val="tx1"/>
                </a:solidFill>
                <a:effectLst/>
                <a:latin typeface="Arial" panose="020B0604020202020204" pitchFamily="34" charset="0"/>
              </a:rPr>
              <a:t>주문정보를 포함한다 </a:t>
            </a:r>
            <a:endParaRPr kumimoji="0" lang="en-US"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ko-KR" altLang="en-US" dirty="0">
                <a:latin typeface="Arial" panose="020B0604020202020204" pitchFamily="34" charset="0"/>
              </a:rPr>
              <a:t>주문은 고객 </a:t>
            </a:r>
            <a:r>
              <a:rPr lang="en-US" altLang="ko-KR" dirty="0">
                <a:latin typeface="Arial" panose="020B0604020202020204" pitchFamily="34" charset="0"/>
              </a:rPr>
              <a:t>ID</a:t>
            </a:r>
            <a:r>
              <a:rPr lang="ko-KR" altLang="en-US" dirty="0">
                <a:latin typeface="Arial" panose="020B0604020202020204" pitchFamily="34" charset="0"/>
              </a:rPr>
              <a:t>를 참조한다</a:t>
            </a:r>
            <a:endParaRPr lang="en-US" altLang="ko-K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주문은 결제 </a:t>
            </a:r>
            <a:r>
              <a:rPr kumimoji="0" lang="en-US" altLang="ko-KR" b="0" i="0" u="none" strike="noStrike" cap="none" normalizeH="0" baseline="0" dirty="0">
                <a:ln>
                  <a:noFill/>
                </a:ln>
                <a:solidFill>
                  <a:schemeClr val="tx1"/>
                </a:solidFill>
                <a:effectLst/>
                <a:latin typeface="Arial" panose="020B0604020202020204" pitchFamily="34" charset="0"/>
              </a:rPr>
              <a:t>ID</a:t>
            </a:r>
            <a:r>
              <a:rPr kumimoji="0" lang="ko-KR" altLang="en-US" b="0" i="0" u="none" strike="noStrike" cap="none" normalizeH="0" baseline="0" dirty="0">
                <a:ln>
                  <a:noFill/>
                </a:ln>
                <a:solidFill>
                  <a:schemeClr val="tx1"/>
                </a:solidFill>
                <a:effectLst/>
                <a:latin typeface="Arial" panose="020B0604020202020204" pitchFamily="34" charset="0"/>
              </a:rPr>
              <a:t>를 참조한다</a:t>
            </a:r>
            <a:endParaRPr kumimoji="0" lang="en-US"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ko-KR" altLang="en-US" dirty="0">
                <a:latin typeface="Arial" panose="020B0604020202020204" pitchFamily="34" charset="0"/>
              </a:rPr>
              <a:t>주문은 배달 </a:t>
            </a:r>
            <a:r>
              <a:rPr lang="en-US" altLang="ko-KR" dirty="0">
                <a:latin typeface="Arial" panose="020B0604020202020204" pitchFamily="34" charset="0"/>
              </a:rPr>
              <a:t>ID</a:t>
            </a:r>
            <a:r>
              <a:rPr lang="ko-KR" altLang="en-US" dirty="0">
                <a:latin typeface="Arial" panose="020B0604020202020204" pitchFamily="34" charset="0"/>
              </a:rPr>
              <a:t>를 참조한다</a:t>
            </a:r>
            <a:endParaRPr lang="en-US" altLang="ko-K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ko-KR" altLang="en-US" dirty="0">
                <a:latin typeface="Arial" panose="020B0604020202020204" pitchFamily="34" charset="0"/>
              </a:rPr>
              <a:t>주문은</a:t>
            </a:r>
            <a:r>
              <a:rPr lang="en-US" altLang="ko-KR" dirty="0">
                <a:latin typeface="Arial" panose="020B0604020202020204" pitchFamily="34" charset="0"/>
              </a:rPr>
              <a:t> </a:t>
            </a:r>
            <a:r>
              <a:rPr lang="ko-KR" altLang="en-US" dirty="0">
                <a:latin typeface="Arial" panose="020B0604020202020204" pitchFamily="34" charset="0"/>
              </a:rPr>
              <a:t>여러 </a:t>
            </a:r>
            <a:r>
              <a:rPr lang="ko-KR" altLang="en-US" dirty="0" err="1">
                <a:latin typeface="Arial" panose="020B0604020202020204" pitchFamily="34" charset="0"/>
              </a:rPr>
              <a:t>버거와</a:t>
            </a:r>
            <a:r>
              <a:rPr lang="ko-KR" altLang="en-US" dirty="0">
                <a:latin typeface="Arial" panose="020B0604020202020204" pitchFamily="34" charset="0"/>
              </a:rPr>
              <a:t> 사이드를 포함할 수 있다</a:t>
            </a:r>
            <a:endParaRPr lang="en-US" altLang="ko-K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dirty="0">
              <a:ln>
                <a:noFill/>
              </a:ln>
              <a:solidFill>
                <a:schemeClr val="tx1"/>
              </a:solidFill>
              <a:effectLst/>
              <a:latin typeface="Arial" panose="020B0604020202020204" pitchFamily="34" charset="0"/>
            </a:endParaRPr>
          </a:p>
        </p:txBody>
      </p:sp>
      <p:pic>
        <p:nvPicPr>
          <p:cNvPr id="7" name="그래픽 6" descr="메뉴 단색으로 채워진">
            <a:extLst>
              <a:ext uri="{FF2B5EF4-FFF2-40B4-BE49-F238E27FC236}">
                <a16:creationId xmlns:a16="http://schemas.microsoft.com/office/drawing/2014/main" id="{985D122B-8D16-AC61-7447-8CDE42AE0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8571" y="3429000"/>
            <a:ext cx="2745179" cy="2745179"/>
          </a:xfrm>
          <a:prstGeom prst="rect">
            <a:avLst/>
          </a:prstGeom>
        </p:spPr>
      </p:pic>
    </p:spTree>
    <p:extLst>
      <p:ext uri="{BB962C8B-B14F-4D97-AF65-F5344CB8AC3E}">
        <p14:creationId xmlns:p14="http://schemas.microsoft.com/office/powerpoint/2010/main" val="1808281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12</a:t>
            </a:fld>
            <a:endParaRPr lang="ko-KR" altLang="en-US"/>
          </a:p>
        </p:txBody>
      </p:sp>
      <p:sp>
        <p:nvSpPr>
          <p:cNvPr id="3" name="제목 1">
            <a:extLst>
              <a:ext uri="{FF2B5EF4-FFF2-40B4-BE49-F238E27FC236}">
                <a16:creationId xmlns:a16="http://schemas.microsoft.com/office/drawing/2014/main" id="{7D515910-1D31-02F6-E399-714A2ADE5FDF}"/>
              </a:ext>
            </a:extLst>
          </p:cNvPr>
          <p:cNvSpPr txBox="1">
            <a:spLocks/>
          </p:cNvSpPr>
          <p:nvPr/>
        </p:nvSpPr>
        <p:spPr>
          <a:xfrm>
            <a:off x="838200" y="372329"/>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쿠폰 정보</a:t>
            </a:r>
            <a:r>
              <a:rPr lang="en-US" altLang="ko-KR" sz="4000" dirty="0"/>
              <a:t>)</a:t>
            </a:r>
            <a:endParaRPr lang="ko-KR" altLang="en-US" sz="4000" dirty="0"/>
          </a:p>
        </p:txBody>
      </p:sp>
      <p:sp>
        <p:nvSpPr>
          <p:cNvPr id="5" name="Rectangle 1">
            <a:extLst>
              <a:ext uri="{FF2B5EF4-FFF2-40B4-BE49-F238E27FC236}">
                <a16:creationId xmlns:a16="http://schemas.microsoft.com/office/drawing/2014/main" id="{4F06E1B8-084C-13FF-328F-CA0D39354D0D}"/>
              </a:ext>
            </a:extLst>
          </p:cNvPr>
          <p:cNvSpPr txBox="1">
            <a:spLocks noChangeArrowheads="1"/>
          </p:cNvSpPr>
          <p:nvPr/>
        </p:nvSpPr>
        <p:spPr bwMode="auto">
          <a:xfrm>
            <a:off x="838200" y="1358964"/>
            <a:ext cx="612860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latinLnBrk="0" hangingPunct="0">
              <a:lnSpc>
                <a:spcPct val="100000"/>
              </a:lnSpc>
              <a:spcBef>
                <a:spcPct val="0"/>
              </a:spcBef>
              <a:spcAft>
                <a:spcPct val="0"/>
              </a:spcAft>
              <a:buFontTx/>
              <a:buNone/>
            </a:pPr>
            <a:endParaRPr lang="ko-KR"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쿠폰은 할인금액</a:t>
            </a:r>
            <a:r>
              <a:rPr lang="en-US" altLang="ko-KR" dirty="0">
                <a:latin typeface="Arial" panose="020B0604020202020204" pitchFamily="34" charset="0"/>
              </a:rPr>
              <a:t>, </a:t>
            </a:r>
            <a:r>
              <a:rPr lang="ko-KR" altLang="en-US" dirty="0">
                <a:latin typeface="Arial" panose="020B0604020202020204" pitchFamily="34" charset="0"/>
              </a:rPr>
              <a:t>쿠폰 </a:t>
            </a:r>
            <a:r>
              <a:rPr lang="en-US" altLang="ko-KR" dirty="0">
                <a:latin typeface="Arial" panose="020B0604020202020204" pitchFamily="34" charset="0"/>
              </a:rPr>
              <a:t>ID </a:t>
            </a:r>
            <a:r>
              <a:rPr lang="ko-KR" altLang="en-US" dirty="0">
                <a:latin typeface="Arial" panose="020B0604020202020204" pitchFamily="34" charset="0"/>
              </a:rPr>
              <a:t>정보를 포함한다</a:t>
            </a:r>
            <a:endParaRPr lang="en-US"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쿠폰은 고객 </a:t>
            </a:r>
            <a:r>
              <a:rPr lang="en-US" altLang="ko-KR" dirty="0">
                <a:latin typeface="Arial" panose="020B0604020202020204" pitchFamily="34" charset="0"/>
              </a:rPr>
              <a:t>ID</a:t>
            </a:r>
            <a:r>
              <a:rPr lang="ko-KR" altLang="en-US" dirty="0">
                <a:latin typeface="Arial" panose="020B0604020202020204" pitchFamily="34" charset="0"/>
              </a:rPr>
              <a:t>를 참조한다</a:t>
            </a:r>
            <a:endParaRPr lang="ko-KR" altLang="ko-KR" dirty="0">
              <a:latin typeface="Arial" panose="020B0604020202020204" pitchFamily="34" charset="0"/>
            </a:endParaRPr>
          </a:p>
        </p:txBody>
      </p:sp>
      <p:pic>
        <p:nvPicPr>
          <p:cNvPr id="10" name="그래픽 9" descr="티켓 단색으로 채워진">
            <a:extLst>
              <a:ext uri="{FF2B5EF4-FFF2-40B4-BE49-F238E27FC236}">
                <a16:creationId xmlns:a16="http://schemas.microsoft.com/office/drawing/2014/main" id="{1960F3DF-AF7E-784A-8B19-4407CDC07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7619" y="2868880"/>
            <a:ext cx="2792681" cy="2792681"/>
          </a:xfrm>
          <a:prstGeom prst="rect">
            <a:avLst/>
          </a:prstGeom>
        </p:spPr>
      </p:pic>
    </p:spTree>
    <p:extLst>
      <p:ext uri="{BB962C8B-B14F-4D97-AF65-F5344CB8AC3E}">
        <p14:creationId xmlns:p14="http://schemas.microsoft.com/office/powerpoint/2010/main" val="198388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9671AF-04A1-B881-045E-0DEC1F6918C3}"/>
              </a:ext>
            </a:extLst>
          </p:cNvPr>
          <p:cNvSpPr>
            <a:spLocks noGrp="1"/>
          </p:cNvSpPr>
          <p:nvPr>
            <p:ph type="title"/>
          </p:nvPr>
        </p:nvSpPr>
        <p:spPr>
          <a:xfrm>
            <a:off x="262563" y="367232"/>
            <a:ext cx="10515600" cy="1325563"/>
          </a:xfrm>
        </p:spPr>
        <p:txBody>
          <a:body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결제 정보</a:t>
            </a:r>
            <a:r>
              <a:rPr lang="en-US" altLang="ko-KR" sz="4000" dirty="0"/>
              <a:t>)</a:t>
            </a:r>
            <a:endParaRPr lang="ko-KR" altLang="en-US" sz="4000" dirty="0"/>
          </a:p>
        </p:txBody>
      </p:sp>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13</a:t>
            </a:fld>
            <a:endParaRPr lang="ko-KR" altLang="en-US"/>
          </a:p>
        </p:txBody>
      </p:sp>
      <p:sp>
        <p:nvSpPr>
          <p:cNvPr id="11" name="Rectangle 1">
            <a:extLst>
              <a:ext uri="{FF2B5EF4-FFF2-40B4-BE49-F238E27FC236}">
                <a16:creationId xmlns:a16="http://schemas.microsoft.com/office/drawing/2014/main" id="{59699704-9371-F824-4E2E-9DD45CBBF4C4}"/>
              </a:ext>
            </a:extLst>
          </p:cNvPr>
          <p:cNvSpPr>
            <a:spLocks noGrp="1" noChangeArrowheads="1"/>
          </p:cNvSpPr>
          <p:nvPr>
            <p:ph idx="1"/>
          </p:nvPr>
        </p:nvSpPr>
        <p:spPr bwMode="auto">
          <a:xfrm>
            <a:off x="262563" y="1287713"/>
            <a:ext cx="733726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결제는 결제 금액</a:t>
            </a:r>
            <a:r>
              <a:rPr kumimoji="0" lang="en-US" altLang="ko-KR" b="0" i="0" u="none" strike="noStrike" cap="none" normalizeH="0" baseline="0" dirty="0">
                <a:ln>
                  <a:noFill/>
                </a:ln>
                <a:solidFill>
                  <a:schemeClr val="tx1"/>
                </a:solidFill>
                <a:effectLst/>
                <a:latin typeface="Arial" panose="020B0604020202020204" pitchFamily="34" charset="0"/>
              </a:rPr>
              <a:t>, </a:t>
            </a:r>
            <a:r>
              <a:rPr kumimoji="0" lang="ko-KR" altLang="en-US" b="0" i="0" u="none" strike="noStrike" cap="none" normalizeH="0" baseline="0" dirty="0">
                <a:ln>
                  <a:noFill/>
                </a:ln>
                <a:solidFill>
                  <a:schemeClr val="tx1"/>
                </a:solidFill>
                <a:effectLst/>
                <a:latin typeface="Arial" panose="020B0604020202020204" pitchFamily="34" charset="0"/>
              </a:rPr>
              <a:t>결제 일시</a:t>
            </a:r>
            <a:r>
              <a:rPr kumimoji="0" lang="en-US" altLang="ko-KR" b="0" i="0" u="none" strike="noStrike" cap="none" normalizeH="0" baseline="0" dirty="0">
                <a:ln>
                  <a:noFill/>
                </a:ln>
                <a:solidFill>
                  <a:schemeClr val="tx1"/>
                </a:solidFill>
                <a:effectLst/>
                <a:latin typeface="Arial" panose="020B0604020202020204" pitchFamily="34" charset="0"/>
              </a:rPr>
              <a:t>,</a:t>
            </a:r>
            <a:r>
              <a:rPr kumimoji="0" lang="ko-KR" altLang="en-US" b="0" i="0" u="none" strike="noStrike" cap="none" normalizeH="0" baseline="0" dirty="0">
                <a:ln>
                  <a:noFill/>
                </a:ln>
                <a:solidFill>
                  <a:schemeClr val="tx1"/>
                </a:solidFill>
                <a:effectLst/>
                <a:latin typeface="Arial" panose="020B0604020202020204" pitchFamily="34" charset="0"/>
              </a:rPr>
              <a:t>결제 방법을 포함한다</a:t>
            </a:r>
            <a:endParaRPr kumimoji="0" lang="en-US"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결제는 주문 </a:t>
            </a:r>
            <a:r>
              <a:rPr kumimoji="0" lang="en-US" altLang="ko-KR" b="0" i="0" u="none" strike="noStrike" cap="none" normalizeH="0" baseline="0" dirty="0">
                <a:ln>
                  <a:noFill/>
                </a:ln>
                <a:solidFill>
                  <a:schemeClr val="tx1"/>
                </a:solidFill>
                <a:effectLst/>
                <a:latin typeface="Arial" panose="020B0604020202020204" pitchFamily="34" charset="0"/>
              </a:rPr>
              <a:t>ID</a:t>
            </a:r>
            <a:r>
              <a:rPr kumimoji="0" lang="ko-KR" altLang="en-US" b="0" i="0" u="none" strike="noStrike" cap="none" normalizeH="0" baseline="0" dirty="0">
                <a:ln>
                  <a:noFill/>
                </a:ln>
                <a:solidFill>
                  <a:schemeClr val="tx1"/>
                </a:solidFill>
                <a:effectLst/>
                <a:latin typeface="Arial" panose="020B0604020202020204" pitchFamily="34" charset="0"/>
              </a:rPr>
              <a:t>를 참조한다</a:t>
            </a:r>
            <a:endParaRPr kumimoji="0" lang="en-US" altLang="ko-KR" b="0" i="0" u="none" strike="noStrike" cap="none" normalizeH="0" baseline="0" dirty="0">
              <a:ln>
                <a:noFill/>
              </a:ln>
              <a:solidFill>
                <a:schemeClr val="tx1"/>
              </a:solidFill>
              <a:effectLst/>
              <a:latin typeface="Arial" panose="020B0604020202020204" pitchFamily="34" charset="0"/>
            </a:endParaRPr>
          </a:p>
        </p:txBody>
      </p:sp>
      <p:pic>
        <p:nvPicPr>
          <p:cNvPr id="9" name="그래픽 8" descr="지갑 윤곽선">
            <a:extLst>
              <a:ext uri="{FF2B5EF4-FFF2-40B4-BE49-F238E27FC236}">
                <a16:creationId xmlns:a16="http://schemas.microsoft.com/office/drawing/2014/main" id="{34D3A0DE-E79C-2EBB-696C-F8597AF954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8550" y="2762003"/>
            <a:ext cx="3338945" cy="3338945"/>
          </a:xfrm>
          <a:prstGeom prst="rect">
            <a:avLst/>
          </a:prstGeom>
        </p:spPr>
      </p:pic>
    </p:spTree>
    <p:extLst>
      <p:ext uri="{BB962C8B-B14F-4D97-AF65-F5344CB8AC3E}">
        <p14:creationId xmlns:p14="http://schemas.microsoft.com/office/powerpoint/2010/main" val="3951915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14</a:t>
            </a:fld>
            <a:endParaRPr lang="ko-KR" altLang="en-US"/>
          </a:p>
        </p:txBody>
      </p:sp>
      <p:sp>
        <p:nvSpPr>
          <p:cNvPr id="5" name="제목 1">
            <a:extLst>
              <a:ext uri="{FF2B5EF4-FFF2-40B4-BE49-F238E27FC236}">
                <a16:creationId xmlns:a16="http://schemas.microsoft.com/office/drawing/2014/main" id="{58733203-CAED-F49D-D1E2-452CF3417723}"/>
              </a:ext>
            </a:extLst>
          </p:cNvPr>
          <p:cNvSpPr txBox="1">
            <a:spLocks/>
          </p:cNvSpPr>
          <p:nvPr/>
        </p:nvSpPr>
        <p:spPr>
          <a:xfrm>
            <a:off x="416942" y="228928"/>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배달 정보</a:t>
            </a:r>
            <a:r>
              <a:rPr lang="en-US" altLang="ko-KR" sz="4000" dirty="0"/>
              <a:t>)</a:t>
            </a:r>
            <a:endParaRPr lang="ko-KR" altLang="en-US" sz="4000" dirty="0"/>
          </a:p>
        </p:txBody>
      </p:sp>
      <p:sp>
        <p:nvSpPr>
          <p:cNvPr id="7" name="Rectangle 1">
            <a:extLst>
              <a:ext uri="{FF2B5EF4-FFF2-40B4-BE49-F238E27FC236}">
                <a16:creationId xmlns:a16="http://schemas.microsoft.com/office/drawing/2014/main" id="{BB29D9C2-DDB9-56A6-C899-043E4AA888F8}"/>
              </a:ext>
            </a:extLst>
          </p:cNvPr>
          <p:cNvSpPr txBox="1">
            <a:spLocks noChangeArrowheads="1"/>
          </p:cNvSpPr>
          <p:nvPr/>
        </p:nvSpPr>
        <p:spPr bwMode="auto">
          <a:xfrm>
            <a:off x="416942" y="1059873"/>
            <a:ext cx="828464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latinLnBrk="0" hangingPunct="0">
              <a:lnSpc>
                <a:spcPct val="100000"/>
              </a:lnSpc>
              <a:spcBef>
                <a:spcPct val="0"/>
              </a:spcBef>
              <a:spcAft>
                <a:spcPct val="0"/>
              </a:spcAft>
              <a:buFontTx/>
              <a:buNone/>
            </a:pPr>
            <a:endParaRPr lang="ko-KR"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배달은 배달 시작시간</a:t>
            </a:r>
            <a:r>
              <a:rPr lang="en-US" altLang="ko-KR" dirty="0">
                <a:latin typeface="Arial" panose="020B0604020202020204" pitchFamily="34" charset="0"/>
              </a:rPr>
              <a:t>, </a:t>
            </a:r>
            <a:r>
              <a:rPr lang="ko-KR" altLang="en-US" dirty="0">
                <a:latin typeface="Arial" panose="020B0604020202020204" pitchFamily="34" charset="0"/>
              </a:rPr>
              <a:t>배달 완료시간</a:t>
            </a:r>
            <a:r>
              <a:rPr lang="en-US" altLang="ko-KR" dirty="0">
                <a:latin typeface="Arial" panose="020B0604020202020204" pitchFamily="34" charset="0"/>
              </a:rPr>
              <a:t>, </a:t>
            </a:r>
            <a:r>
              <a:rPr lang="ko-KR" altLang="en-US" dirty="0">
                <a:latin typeface="Arial" panose="020B0604020202020204" pitchFamily="34" charset="0"/>
              </a:rPr>
              <a:t>주문</a:t>
            </a:r>
            <a:r>
              <a:rPr lang="en-US" altLang="ko-KR" dirty="0">
                <a:latin typeface="Arial" panose="020B0604020202020204" pitchFamily="34" charset="0"/>
              </a:rPr>
              <a:t>ID</a:t>
            </a:r>
            <a:r>
              <a:rPr lang="ko-KR" altLang="en-US" dirty="0">
                <a:latin typeface="Arial" panose="020B0604020202020204" pitchFamily="34" charset="0"/>
              </a:rPr>
              <a:t>를 포함한다</a:t>
            </a:r>
            <a:endParaRPr lang="en-US"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배달은 주문 </a:t>
            </a:r>
            <a:r>
              <a:rPr lang="en-US" altLang="ko-KR" dirty="0">
                <a:latin typeface="Arial" panose="020B0604020202020204" pitchFamily="34" charset="0"/>
              </a:rPr>
              <a:t>ID</a:t>
            </a:r>
            <a:r>
              <a:rPr lang="ko-KR" altLang="en-US" dirty="0">
                <a:latin typeface="Arial" panose="020B0604020202020204" pitchFamily="34" charset="0"/>
              </a:rPr>
              <a:t>를 참조한다</a:t>
            </a:r>
            <a:endParaRPr lang="en-US" altLang="ko-KR" dirty="0">
              <a:latin typeface="Arial" panose="020B0604020202020204" pitchFamily="34" charset="0"/>
            </a:endParaRPr>
          </a:p>
        </p:txBody>
      </p:sp>
      <p:pic>
        <p:nvPicPr>
          <p:cNvPr id="10" name="그래픽 9" descr="오토바이 단색으로 채워진">
            <a:extLst>
              <a:ext uri="{FF2B5EF4-FFF2-40B4-BE49-F238E27FC236}">
                <a16:creationId xmlns:a16="http://schemas.microsoft.com/office/drawing/2014/main" id="{FB5B0CAA-9FBE-0C43-BEF9-951D7139F9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7621" y="3019762"/>
            <a:ext cx="3190504" cy="3190504"/>
          </a:xfrm>
          <a:prstGeom prst="rect">
            <a:avLst/>
          </a:prstGeom>
        </p:spPr>
      </p:pic>
    </p:spTree>
    <p:extLst>
      <p:ext uri="{BB962C8B-B14F-4D97-AF65-F5344CB8AC3E}">
        <p14:creationId xmlns:p14="http://schemas.microsoft.com/office/powerpoint/2010/main" val="2955727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9671AF-04A1-B881-045E-0DEC1F6918C3}"/>
              </a:ext>
            </a:extLst>
          </p:cNvPr>
          <p:cNvSpPr>
            <a:spLocks noGrp="1"/>
          </p:cNvSpPr>
          <p:nvPr>
            <p:ph type="title"/>
          </p:nvPr>
        </p:nvSpPr>
        <p:spPr/>
        <p:txBody>
          <a:body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버거 정보</a:t>
            </a:r>
            <a:r>
              <a:rPr lang="en-US" altLang="ko-KR" sz="4000" dirty="0"/>
              <a:t>)</a:t>
            </a:r>
            <a:endParaRPr lang="ko-KR" altLang="en-US" sz="4000" dirty="0"/>
          </a:p>
        </p:txBody>
      </p:sp>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15</a:t>
            </a:fld>
            <a:endParaRPr lang="ko-KR" altLang="en-US"/>
          </a:p>
        </p:txBody>
      </p:sp>
      <p:sp>
        <p:nvSpPr>
          <p:cNvPr id="11" name="Rectangle 1">
            <a:extLst>
              <a:ext uri="{FF2B5EF4-FFF2-40B4-BE49-F238E27FC236}">
                <a16:creationId xmlns:a16="http://schemas.microsoft.com/office/drawing/2014/main" id="{59699704-9371-F824-4E2E-9DD45CBBF4C4}"/>
              </a:ext>
            </a:extLst>
          </p:cNvPr>
          <p:cNvSpPr>
            <a:spLocks noGrp="1" noChangeArrowheads="1"/>
          </p:cNvSpPr>
          <p:nvPr>
            <p:ph idx="1"/>
          </p:nvPr>
        </p:nvSpPr>
        <p:spPr bwMode="auto">
          <a:xfrm>
            <a:off x="838200" y="1125438"/>
            <a:ext cx="641233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버거는 이름</a:t>
            </a:r>
            <a:r>
              <a:rPr kumimoji="0" lang="en-US" altLang="ko-KR" b="0" i="0" u="none" strike="noStrike" cap="none" normalizeH="0" baseline="0" dirty="0">
                <a:ln>
                  <a:noFill/>
                </a:ln>
                <a:solidFill>
                  <a:schemeClr val="tx1"/>
                </a:solidFill>
                <a:effectLst/>
                <a:latin typeface="Arial" panose="020B0604020202020204" pitchFamily="34" charset="0"/>
              </a:rPr>
              <a:t>, </a:t>
            </a:r>
            <a:r>
              <a:rPr kumimoji="0" lang="ko-KR" altLang="en-US" b="0" i="0" u="none" strike="noStrike" cap="none" normalizeH="0" baseline="0" dirty="0">
                <a:ln>
                  <a:noFill/>
                </a:ln>
                <a:solidFill>
                  <a:schemeClr val="tx1"/>
                </a:solidFill>
                <a:effectLst/>
                <a:latin typeface="Arial" panose="020B0604020202020204" pitchFamily="34" charset="0"/>
              </a:rPr>
              <a:t>가격</a:t>
            </a:r>
            <a:r>
              <a:rPr kumimoji="0" lang="en-US" altLang="ko-KR" b="0" i="0" u="none" strike="noStrike" cap="none" normalizeH="0" baseline="0" dirty="0">
                <a:ln>
                  <a:noFill/>
                </a:ln>
                <a:solidFill>
                  <a:schemeClr val="tx1"/>
                </a:solidFill>
                <a:effectLst/>
                <a:latin typeface="Arial" panose="020B0604020202020204" pitchFamily="34" charset="0"/>
              </a:rPr>
              <a:t>, </a:t>
            </a:r>
            <a:r>
              <a:rPr kumimoji="0" lang="ko-KR" altLang="en-US" b="0" i="0" u="none" strike="noStrike" cap="none" normalizeH="0" baseline="0" dirty="0">
                <a:ln>
                  <a:noFill/>
                </a:ln>
                <a:solidFill>
                  <a:schemeClr val="tx1"/>
                </a:solidFill>
                <a:effectLst/>
                <a:latin typeface="Arial" panose="020B0604020202020204" pitchFamily="34" charset="0"/>
              </a:rPr>
              <a:t>버거 </a:t>
            </a:r>
            <a:r>
              <a:rPr kumimoji="0" lang="en-US" altLang="ko-KR" b="0" i="0" u="none" strike="noStrike" cap="none" normalizeH="0" baseline="0" dirty="0">
                <a:ln>
                  <a:noFill/>
                </a:ln>
                <a:solidFill>
                  <a:schemeClr val="tx1"/>
                </a:solidFill>
                <a:effectLst/>
                <a:latin typeface="Arial" panose="020B0604020202020204" pitchFamily="34" charset="0"/>
              </a:rPr>
              <a:t>ID </a:t>
            </a:r>
            <a:r>
              <a:rPr kumimoji="0" lang="ko-KR" altLang="en-US" b="0" i="0" u="none" strike="noStrike" cap="none" normalizeH="0" baseline="0" dirty="0">
                <a:ln>
                  <a:noFill/>
                </a:ln>
                <a:solidFill>
                  <a:schemeClr val="tx1"/>
                </a:solidFill>
                <a:effectLst/>
                <a:latin typeface="Arial" panose="020B0604020202020204" pitchFamily="34" charset="0"/>
              </a:rPr>
              <a:t>정보를 포함한다</a:t>
            </a:r>
            <a:endParaRPr kumimoji="0" lang="en-US"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버거는 제조업체 </a:t>
            </a:r>
            <a:r>
              <a:rPr kumimoji="0" lang="en-US" altLang="ko-KR" b="0" i="0" u="none" strike="noStrike" cap="none" normalizeH="0" baseline="0" dirty="0">
                <a:ln>
                  <a:noFill/>
                </a:ln>
                <a:solidFill>
                  <a:schemeClr val="tx1"/>
                </a:solidFill>
                <a:effectLst/>
                <a:latin typeface="Arial" panose="020B0604020202020204" pitchFamily="34" charset="0"/>
              </a:rPr>
              <a:t>ID</a:t>
            </a:r>
            <a:r>
              <a:rPr kumimoji="0" lang="ko-KR" altLang="en-US" b="0" i="0" u="none" strike="noStrike" cap="none" normalizeH="0" baseline="0" dirty="0">
                <a:ln>
                  <a:noFill/>
                </a:ln>
                <a:solidFill>
                  <a:schemeClr val="tx1"/>
                </a:solidFill>
                <a:effectLst/>
                <a:latin typeface="Arial" panose="020B0604020202020204" pitchFamily="34" charset="0"/>
              </a:rPr>
              <a:t>를 참조한다</a:t>
            </a:r>
            <a:endParaRPr kumimoji="0" lang="en-US"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버거는 주문에 포함될 수 있다</a:t>
            </a:r>
            <a:endParaRPr kumimoji="0" lang="ko-KR" altLang="ko-KR" b="0" i="0" u="none" strike="noStrike" cap="none" normalizeH="0" baseline="0" dirty="0">
              <a:ln>
                <a:noFill/>
              </a:ln>
              <a:solidFill>
                <a:schemeClr val="tx1"/>
              </a:solidFill>
              <a:effectLst/>
              <a:latin typeface="Arial" panose="020B0604020202020204" pitchFamily="34" charset="0"/>
            </a:endParaRPr>
          </a:p>
        </p:txBody>
      </p:sp>
      <p:pic>
        <p:nvPicPr>
          <p:cNvPr id="7" name="그래픽 6" descr="햄버거와 음료수 단색으로 채워진">
            <a:extLst>
              <a:ext uri="{FF2B5EF4-FFF2-40B4-BE49-F238E27FC236}">
                <a16:creationId xmlns:a16="http://schemas.microsoft.com/office/drawing/2014/main" id="{14E1CE3F-5FA5-4398-ABDB-66717DBF56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0747" y="2607623"/>
            <a:ext cx="3243943" cy="3243943"/>
          </a:xfrm>
          <a:prstGeom prst="rect">
            <a:avLst/>
          </a:prstGeom>
        </p:spPr>
      </p:pic>
    </p:spTree>
    <p:extLst>
      <p:ext uri="{BB962C8B-B14F-4D97-AF65-F5344CB8AC3E}">
        <p14:creationId xmlns:p14="http://schemas.microsoft.com/office/powerpoint/2010/main" val="2704931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16</a:t>
            </a:fld>
            <a:endParaRPr lang="ko-KR" altLang="en-US"/>
          </a:p>
        </p:txBody>
      </p:sp>
      <p:sp>
        <p:nvSpPr>
          <p:cNvPr id="3" name="제목 1">
            <a:extLst>
              <a:ext uri="{FF2B5EF4-FFF2-40B4-BE49-F238E27FC236}">
                <a16:creationId xmlns:a16="http://schemas.microsoft.com/office/drawing/2014/main" id="{C0BAE462-CD79-5826-AAC3-A2FA6C850894}"/>
              </a:ext>
            </a:extLst>
          </p:cNvPr>
          <p:cNvSpPr txBox="1">
            <a:spLocks/>
          </p:cNvSpPr>
          <p:nvPr/>
        </p:nvSpPr>
        <p:spPr>
          <a:xfrm>
            <a:off x="594755" y="249022"/>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사이드 정보</a:t>
            </a:r>
            <a:r>
              <a:rPr lang="en-US" altLang="ko-KR" sz="4000" dirty="0"/>
              <a:t>)</a:t>
            </a:r>
            <a:endParaRPr lang="ko-KR" altLang="en-US" sz="4000" dirty="0"/>
          </a:p>
        </p:txBody>
      </p:sp>
      <p:sp>
        <p:nvSpPr>
          <p:cNvPr id="5" name="Rectangle 1">
            <a:extLst>
              <a:ext uri="{FF2B5EF4-FFF2-40B4-BE49-F238E27FC236}">
                <a16:creationId xmlns:a16="http://schemas.microsoft.com/office/drawing/2014/main" id="{4D38C9FF-98E2-4B7C-E195-9F9C179E334F}"/>
              </a:ext>
            </a:extLst>
          </p:cNvPr>
          <p:cNvSpPr txBox="1">
            <a:spLocks noChangeArrowheads="1"/>
          </p:cNvSpPr>
          <p:nvPr/>
        </p:nvSpPr>
        <p:spPr bwMode="auto">
          <a:xfrm>
            <a:off x="707570" y="1054280"/>
            <a:ext cx="680346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latinLnBrk="0" hangingPunct="0">
              <a:lnSpc>
                <a:spcPct val="100000"/>
              </a:lnSpc>
              <a:spcBef>
                <a:spcPct val="0"/>
              </a:spcBef>
              <a:spcAft>
                <a:spcPct val="0"/>
              </a:spcAft>
              <a:buFontTx/>
              <a:buNone/>
            </a:pPr>
            <a:endParaRPr lang="ko-KR"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사이드는 이름</a:t>
            </a:r>
            <a:r>
              <a:rPr lang="en-US" altLang="ko-KR" dirty="0">
                <a:latin typeface="Arial" panose="020B0604020202020204" pitchFamily="34" charset="0"/>
              </a:rPr>
              <a:t>, </a:t>
            </a:r>
            <a:r>
              <a:rPr lang="ko-KR" altLang="en-US" dirty="0">
                <a:latin typeface="Arial" panose="020B0604020202020204" pitchFamily="34" charset="0"/>
              </a:rPr>
              <a:t>가격 사이드</a:t>
            </a:r>
            <a:r>
              <a:rPr lang="en-US" altLang="ko-KR" dirty="0">
                <a:latin typeface="Arial" panose="020B0604020202020204" pitchFamily="34" charset="0"/>
              </a:rPr>
              <a:t>ID </a:t>
            </a:r>
            <a:r>
              <a:rPr lang="ko-KR" altLang="en-US" dirty="0">
                <a:latin typeface="Arial" panose="020B0604020202020204" pitchFamily="34" charset="0"/>
              </a:rPr>
              <a:t>정보를 포함한다</a:t>
            </a:r>
            <a:endParaRPr lang="en-US"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사이드는 주문에 포함될 수 있다</a:t>
            </a:r>
            <a:endParaRPr lang="ko-KR" altLang="ko-KR" dirty="0">
              <a:latin typeface="Arial" panose="020B0604020202020204" pitchFamily="34" charset="0"/>
            </a:endParaRPr>
          </a:p>
        </p:txBody>
      </p:sp>
      <p:pic>
        <p:nvPicPr>
          <p:cNvPr id="10" name="그래픽 9" descr="버블티 단색으로 채워진">
            <a:extLst>
              <a:ext uri="{FF2B5EF4-FFF2-40B4-BE49-F238E27FC236}">
                <a16:creationId xmlns:a16="http://schemas.microsoft.com/office/drawing/2014/main" id="{0C6A1BDE-9093-0A6C-F2F9-4D38E2B32F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8570" y="3165764"/>
            <a:ext cx="2846119" cy="2846119"/>
          </a:xfrm>
          <a:prstGeom prst="rect">
            <a:avLst/>
          </a:prstGeom>
        </p:spPr>
      </p:pic>
    </p:spTree>
    <p:extLst>
      <p:ext uri="{BB962C8B-B14F-4D97-AF65-F5344CB8AC3E}">
        <p14:creationId xmlns:p14="http://schemas.microsoft.com/office/powerpoint/2010/main" val="330405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AE1FD3-0C84-954F-EAF6-11F162A7D501}"/>
              </a:ext>
            </a:extLst>
          </p:cNvPr>
          <p:cNvSpPr>
            <a:spLocks noGrp="1"/>
          </p:cNvSpPr>
          <p:nvPr>
            <p:ph type="title"/>
          </p:nvPr>
        </p:nvSpPr>
        <p:spPr>
          <a:xfrm>
            <a:off x="838200" y="2766218"/>
            <a:ext cx="10515600" cy="1325563"/>
          </a:xfrm>
        </p:spPr>
        <p:txBody>
          <a:bodyPr>
            <a:normAutofit/>
          </a:bodyPr>
          <a:lstStyle/>
          <a:p>
            <a:pPr algn="ctr"/>
            <a:r>
              <a:rPr lang="ko-KR" altLang="en-US" sz="6000" dirty="0"/>
              <a:t>개념 설계</a:t>
            </a:r>
          </a:p>
        </p:txBody>
      </p:sp>
      <p:sp>
        <p:nvSpPr>
          <p:cNvPr id="4" name="슬라이드 번호 개체 틀 3">
            <a:extLst>
              <a:ext uri="{FF2B5EF4-FFF2-40B4-BE49-F238E27FC236}">
                <a16:creationId xmlns:a16="http://schemas.microsoft.com/office/drawing/2014/main" id="{ECFC9806-68C2-A3F7-9D00-6D3651690428}"/>
              </a:ext>
            </a:extLst>
          </p:cNvPr>
          <p:cNvSpPr>
            <a:spLocks noGrp="1"/>
          </p:cNvSpPr>
          <p:nvPr>
            <p:ph type="sldNum" sz="quarter" idx="12"/>
          </p:nvPr>
        </p:nvSpPr>
        <p:spPr/>
        <p:txBody>
          <a:bodyPr/>
          <a:lstStyle/>
          <a:p>
            <a:fld id="{80620392-FB9C-4786-83C4-86233166524A}" type="slidenum">
              <a:rPr lang="ko-KR" altLang="en-US" smtClean="0"/>
              <a:t>17</a:t>
            </a:fld>
            <a:endParaRPr lang="ko-KR" altLang="en-US"/>
          </a:p>
        </p:txBody>
      </p:sp>
    </p:spTree>
    <p:extLst>
      <p:ext uri="{BB962C8B-B14F-4D97-AF65-F5344CB8AC3E}">
        <p14:creationId xmlns:p14="http://schemas.microsoft.com/office/powerpoint/2010/main" val="3578120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B0AB7D-BCBF-5708-37CB-80143D81C929}"/>
              </a:ext>
            </a:extLst>
          </p:cNvPr>
          <p:cNvSpPr>
            <a:spLocks noGrp="1"/>
          </p:cNvSpPr>
          <p:nvPr>
            <p:ph type="title"/>
          </p:nvPr>
        </p:nvSpPr>
        <p:spPr/>
        <p:txBody>
          <a:bodyPr/>
          <a:lstStyle/>
          <a:p>
            <a:r>
              <a:rPr lang="ko-KR" altLang="en-US" dirty="0"/>
              <a:t>개념 설계 </a:t>
            </a:r>
            <a:r>
              <a:rPr lang="en-US" altLang="ko-KR" dirty="0"/>
              <a:t>– </a:t>
            </a:r>
            <a:r>
              <a:rPr lang="ko-KR" altLang="en-US" sz="4000" dirty="0"/>
              <a:t>관계 파악</a:t>
            </a:r>
          </a:p>
        </p:txBody>
      </p:sp>
      <p:sp>
        <p:nvSpPr>
          <p:cNvPr id="4" name="슬라이드 번호 개체 틀 3">
            <a:extLst>
              <a:ext uri="{FF2B5EF4-FFF2-40B4-BE49-F238E27FC236}">
                <a16:creationId xmlns:a16="http://schemas.microsoft.com/office/drawing/2014/main" id="{6C0A985A-95BA-9181-70CA-0183B3D6BCE0}"/>
              </a:ext>
            </a:extLst>
          </p:cNvPr>
          <p:cNvSpPr>
            <a:spLocks noGrp="1"/>
          </p:cNvSpPr>
          <p:nvPr>
            <p:ph type="sldNum" sz="quarter" idx="12"/>
          </p:nvPr>
        </p:nvSpPr>
        <p:spPr/>
        <p:txBody>
          <a:bodyPr/>
          <a:lstStyle/>
          <a:p>
            <a:fld id="{80620392-FB9C-4786-83C4-86233166524A}" type="slidenum">
              <a:rPr lang="ko-KR" altLang="en-US" smtClean="0"/>
              <a:t>18</a:t>
            </a:fld>
            <a:endParaRPr lang="ko-KR" altLang="en-US"/>
          </a:p>
        </p:txBody>
      </p:sp>
      <p:sp>
        <p:nvSpPr>
          <p:cNvPr id="7" name="TextBox 6">
            <a:extLst>
              <a:ext uri="{FF2B5EF4-FFF2-40B4-BE49-F238E27FC236}">
                <a16:creationId xmlns:a16="http://schemas.microsoft.com/office/drawing/2014/main" id="{8A566A93-C56A-9965-2815-F6CF67C90246}"/>
              </a:ext>
            </a:extLst>
          </p:cNvPr>
          <p:cNvSpPr txBox="1"/>
          <p:nvPr/>
        </p:nvSpPr>
        <p:spPr>
          <a:xfrm>
            <a:off x="2489595" y="4746188"/>
            <a:ext cx="7212807" cy="1077218"/>
          </a:xfrm>
          <a:prstGeom prst="rect">
            <a:avLst/>
          </a:prstGeom>
          <a:noFill/>
        </p:spPr>
        <p:txBody>
          <a:bodyPr wrap="square" rtlCol="0">
            <a:spAutoFit/>
          </a:bodyPr>
          <a:lstStyle/>
          <a:p>
            <a:r>
              <a:rPr lang="ko-KR" altLang="en-US" sz="3200" dirty="0" err="1"/>
              <a:t>한명의</a:t>
            </a:r>
            <a:r>
              <a:rPr lang="ko-KR" altLang="en-US" sz="3200" dirty="0"/>
              <a:t> 고객은 여러 개의 주문을 할 수 있다</a:t>
            </a:r>
            <a:endParaRPr lang="en-US" altLang="ko-KR" sz="3200" dirty="0"/>
          </a:p>
          <a:p>
            <a:pPr algn="ctr"/>
            <a:r>
              <a:rPr lang="ko-KR" altLang="en-US" sz="3200" dirty="0"/>
              <a:t>고객과 주문은 </a:t>
            </a:r>
            <a:r>
              <a:rPr lang="en-US" altLang="ko-KR" sz="3200" dirty="0"/>
              <a:t>1:n</a:t>
            </a:r>
            <a:endParaRPr lang="ko-KR" altLang="en-US" sz="3200" dirty="0"/>
          </a:p>
        </p:txBody>
      </p:sp>
      <p:pic>
        <p:nvPicPr>
          <p:cNvPr id="8" name="내용 개체 틀 7" descr="도표, 텍스트, 라인이(가) 표시된 사진&#10;&#10;자동 생성된 설명">
            <a:extLst>
              <a:ext uri="{FF2B5EF4-FFF2-40B4-BE49-F238E27FC236}">
                <a16:creationId xmlns:a16="http://schemas.microsoft.com/office/drawing/2014/main" id="{7D73556D-9D70-C795-8879-588E2F5A0C75}"/>
              </a:ext>
            </a:extLst>
          </p:cNvPr>
          <p:cNvPicPr>
            <a:picLocks noChangeAspect="1"/>
          </p:cNvPicPr>
          <p:nvPr/>
        </p:nvPicPr>
        <p:blipFill rotWithShape="1">
          <a:blip r:embed="rId2">
            <a:extLst>
              <a:ext uri="{28A0092B-C50C-407E-A947-70E740481C1C}">
                <a14:useLocalDpi xmlns:a14="http://schemas.microsoft.com/office/drawing/2010/main" val="0"/>
              </a:ext>
            </a:extLst>
          </a:blip>
          <a:srcRect l="10502" t="44682" r="37996" b="38252"/>
          <a:stretch/>
        </p:blipFill>
        <p:spPr>
          <a:xfrm>
            <a:off x="740142" y="2266967"/>
            <a:ext cx="10711716" cy="1945641"/>
          </a:xfrm>
          <a:prstGeom prst="rect">
            <a:avLst/>
          </a:prstGeom>
        </p:spPr>
      </p:pic>
    </p:spTree>
    <p:extLst>
      <p:ext uri="{BB962C8B-B14F-4D97-AF65-F5344CB8AC3E}">
        <p14:creationId xmlns:p14="http://schemas.microsoft.com/office/powerpoint/2010/main" val="794105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B0AB7D-BCBF-5708-37CB-80143D81C929}"/>
              </a:ext>
            </a:extLst>
          </p:cNvPr>
          <p:cNvSpPr>
            <a:spLocks noGrp="1"/>
          </p:cNvSpPr>
          <p:nvPr>
            <p:ph type="title"/>
          </p:nvPr>
        </p:nvSpPr>
        <p:spPr/>
        <p:txBody>
          <a:bodyPr/>
          <a:lstStyle/>
          <a:p>
            <a:r>
              <a:rPr lang="ko-KR" altLang="en-US" dirty="0"/>
              <a:t>개념 설계 </a:t>
            </a:r>
            <a:r>
              <a:rPr lang="en-US" altLang="ko-KR" dirty="0"/>
              <a:t>– </a:t>
            </a:r>
            <a:r>
              <a:rPr lang="ko-KR" altLang="en-US" sz="4000" dirty="0"/>
              <a:t>관계 파악</a:t>
            </a:r>
          </a:p>
        </p:txBody>
      </p:sp>
      <p:sp>
        <p:nvSpPr>
          <p:cNvPr id="4" name="슬라이드 번호 개체 틀 3">
            <a:extLst>
              <a:ext uri="{FF2B5EF4-FFF2-40B4-BE49-F238E27FC236}">
                <a16:creationId xmlns:a16="http://schemas.microsoft.com/office/drawing/2014/main" id="{6C0A985A-95BA-9181-70CA-0183B3D6BCE0}"/>
              </a:ext>
            </a:extLst>
          </p:cNvPr>
          <p:cNvSpPr>
            <a:spLocks noGrp="1"/>
          </p:cNvSpPr>
          <p:nvPr>
            <p:ph type="sldNum" sz="quarter" idx="12"/>
          </p:nvPr>
        </p:nvSpPr>
        <p:spPr/>
        <p:txBody>
          <a:bodyPr/>
          <a:lstStyle/>
          <a:p>
            <a:fld id="{80620392-FB9C-4786-83C4-86233166524A}" type="slidenum">
              <a:rPr lang="ko-KR" altLang="en-US" smtClean="0"/>
              <a:t>19</a:t>
            </a:fld>
            <a:endParaRPr lang="ko-KR" altLang="en-US"/>
          </a:p>
        </p:txBody>
      </p:sp>
      <p:sp>
        <p:nvSpPr>
          <p:cNvPr id="7" name="TextBox 6">
            <a:extLst>
              <a:ext uri="{FF2B5EF4-FFF2-40B4-BE49-F238E27FC236}">
                <a16:creationId xmlns:a16="http://schemas.microsoft.com/office/drawing/2014/main" id="{8A566A93-C56A-9965-2815-F6CF67C90246}"/>
              </a:ext>
            </a:extLst>
          </p:cNvPr>
          <p:cNvSpPr txBox="1"/>
          <p:nvPr/>
        </p:nvSpPr>
        <p:spPr>
          <a:xfrm>
            <a:off x="7256780" y="2661821"/>
            <a:ext cx="3332480" cy="2554545"/>
          </a:xfrm>
          <a:prstGeom prst="rect">
            <a:avLst/>
          </a:prstGeom>
          <a:noFill/>
        </p:spPr>
        <p:txBody>
          <a:bodyPr wrap="square" rtlCol="0">
            <a:spAutoFit/>
          </a:bodyPr>
          <a:lstStyle/>
          <a:p>
            <a:r>
              <a:rPr lang="ko-KR" altLang="en-US" sz="3200" dirty="0" err="1"/>
              <a:t>한명의</a:t>
            </a:r>
            <a:r>
              <a:rPr lang="ko-KR" altLang="en-US" sz="3200" dirty="0"/>
              <a:t> 고객은 </a:t>
            </a:r>
            <a:endParaRPr lang="en-US" altLang="ko-KR" sz="3200" dirty="0"/>
          </a:p>
          <a:p>
            <a:r>
              <a:rPr lang="ko-KR" altLang="en-US" sz="3200" dirty="0"/>
              <a:t>여러 개의 주소를 </a:t>
            </a:r>
            <a:endParaRPr lang="en-US" altLang="ko-KR" sz="3200" dirty="0"/>
          </a:p>
          <a:p>
            <a:r>
              <a:rPr lang="ko-KR" altLang="en-US" sz="3200" dirty="0"/>
              <a:t>소유할 수 있다</a:t>
            </a:r>
            <a:endParaRPr lang="en-US" altLang="ko-KR" sz="3200" dirty="0"/>
          </a:p>
          <a:p>
            <a:endParaRPr lang="en-US" altLang="ko-KR" sz="3200" dirty="0"/>
          </a:p>
          <a:p>
            <a:r>
              <a:rPr lang="ko-KR" altLang="en-US" sz="3200" dirty="0"/>
              <a:t>고객과 주소는 </a:t>
            </a:r>
            <a:r>
              <a:rPr lang="en-US" altLang="ko-KR" sz="3200" dirty="0"/>
              <a:t>1:n</a:t>
            </a:r>
            <a:endParaRPr lang="ko-KR" altLang="en-US" sz="3200" dirty="0"/>
          </a:p>
        </p:txBody>
      </p:sp>
      <p:pic>
        <p:nvPicPr>
          <p:cNvPr id="3" name="내용 개체 틀 7" descr="도표, 텍스트, 라인이(가) 표시된 사진&#10;&#10;자동 생성된 설명">
            <a:extLst>
              <a:ext uri="{FF2B5EF4-FFF2-40B4-BE49-F238E27FC236}">
                <a16:creationId xmlns:a16="http://schemas.microsoft.com/office/drawing/2014/main" id="{74F83884-A7BD-DBD6-C0D9-E3405C8B51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876" t="1359" r="72244" b="40127"/>
          <a:stretch/>
        </p:blipFill>
        <p:spPr>
          <a:xfrm>
            <a:off x="1677789" y="1509232"/>
            <a:ext cx="3991491" cy="4755042"/>
          </a:xfrm>
        </p:spPr>
      </p:pic>
    </p:spTree>
    <p:extLst>
      <p:ext uri="{BB962C8B-B14F-4D97-AF65-F5344CB8AC3E}">
        <p14:creationId xmlns:p14="http://schemas.microsoft.com/office/powerpoint/2010/main" val="375010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2D3774-A9D5-4B99-2288-1952F8B6E6E1}"/>
              </a:ext>
            </a:extLst>
          </p:cNvPr>
          <p:cNvSpPr>
            <a:spLocks noGrp="1"/>
          </p:cNvSpPr>
          <p:nvPr>
            <p:ph type="title"/>
          </p:nvPr>
        </p:nvSpPr>
        <p:spPr>
          <a:xfrm>
            <a:off x="715617" y="999654"/>
            <a:ext cx="5791199" cy="1401183"/>
          </a:xfrm>
        </p:spPr>
        <p:txBody>
          <a:bodyPr anchor="t">
            <a:normAutofit/>
          </a:bodyPr>
          <a:lstStyle/>
          <a:p>
            <a:r>
              <a:rPr lang="ko-KR" altLang="en-US" dirty="0"/>
              <a:t>목차</a:t>
            </a:r>
            <a:r>
              <a:rPr lang="en-US" altLang="ko-KR" dirty="0"/>
              <a:t>	</a:t>
            </a:r>
            <a:endParaRPr lang="ko-KR" altLang="en-US" dirty="0"/>
          </a:p>
        </p:txBody>
      </p:sp>
      <p:cxnSp>
        <p:nvCxnSpPr>
          <p:cNvPr id="36" name="Straight Connector 35">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내용 개체 틀 2">
            <a:extLst>
              <a:ext uri="{FF2B5EF4-FFF2-40B4-BE49-F238E27FC236}">
                <a16:creationId xmlns:a16="http://schemas.microsoft.com/office/drawing/2014/main" id="{6393F8C6-CC09-2077-9686-EF6CB756BBD7}"/>
              </a:ext>
            </a:extLst>
          </p:cNvPr>
          <p:cNvSpPr>
            <a:spLocks noGrp="1"/>
          </p:cNvSpPr>
          <p:nvPr>
            <p:ph idx="1"/>
          </p:nvPr>
        </p:nvSpPr>
        <p:spPr>
          <a:xfrm>
            <a:off x="761998" y="1962912"/>
            <a:ext cx="7687057" cy="4474709"/>
          </a:xfrm>
        </p:spPr>
        <p:txBody>
          <a:bodyPr>
            <a:normAutofit/>
          </a:bodyPr>
          <a:lstStyle/>
          <a:p>
            <a:pPr marL="514350" indent="-514350">
              <a:buAutoNum type="arabicPeriod"/>
            </a:pPr>
            <a:r>
              <a:rPr lang="ko-KR" altLang="en-US" sz="3200" dirty="0"/>
              <a:t>계획 수립</a:t>
            </a:r>
            <a:endParaRPr lang="en-US" altLang="ko-KR" sz="3200" dirty="0"/>
          </a:p>
          <a:p>
            <a:pPr marL="0" indent="0">
              <a:buNone/>
            </a:pPr>
            <a:r>
              <a:rPr lang="en-US" altLang="ko-KR" sz="2600" dirty="0"/>
              <a:t>(</a:t>
            </a:r>
            <a:r>
              <a:rPr lang="ko-KR" altLang="en-US" sz="2600" dirty="0"/>
              <a:t>주제 선정</a:t>
            </a:r>
            <a:r>
              <a:rPr lang="en-US" altLang="ko-KR" sz="2600" dirty="0"/>
              <a:t>, </a:t>
            </a:r>
            <a:r>
              <a:rPr lang="ko-KR" altLang="en-US" sz="2600" dirty="0"/>
              <a:t>선정 이유</a:t>
            </a:r>
            <a:r>
              <a:rPr lang="en-US" altLang="ko-KR" sz="2600" dirty="0"/>
              <a:t>, </a:t>
            </a:r>
            <a:r>
              <a:rPr lang="ko-KR" altLang="en-US" sz="2600" dirty="0"/>
              <a:t>자료 조사</a:t>
            </a:r>
            <a:r>
              <a:rPr lang="en-US" altLang="ko-KR" sz="2600" dirty="0"/>
              <a:t>, </a:t>
            </a:r>
            <a:r>
              <a:rPr lang="ko-KR" altLang="en-US" sz="2600" dirty="0"/>
              <a:t>요구사항 분석</a:t>
            </a:r>
            <a:r>
              <a:rPr lang="en-US" altLang="ko-KR" sz="2600" dirty="0"/>
              <a:t>)</a:t>
            </a:r>
          </a:p>
          <a:p>
            <a:pPr marL="0" indent="0">
              <a:buNone/>
            </a:pPr>
            <a:r>
              <a:rPr lang="en-US" altLang="ko-KR" sz="2600" dirty="0"/>
              <a:t>2</a:t>
            </a:r>
            <a:r>
              <a:rPr lang="en-US" altLang="ko-KR" sz="3200" dirty="0"/>
              <a:t>. </a:t>
            </a:r>
            <a:r>
              <a:rPr lang="ko-KR" altLang="en-US" sz="3200" dirty="0"/>
              <a:t>개념 설계</a:t>
            </a:r>
            <a:endParaRPr lang="en-US" altLang="ko-KR" sz="3200" dirty="0"/>
          </a:p>
          <a:p>
            <a:pPr marL="0" indent="0">
              <a:buNone/>
            </a:pPr>
            <a:r>
              <a:rPr lang="en-US" altLang="ko-KR" sz="2600" dirty="0"/>
              <a:t>(</a:t>
            </a:r>
            <a:r>
              <a:rPr lang="ko-KR" altLang="en-US" sz="2600" dirty="0"/>
              <a:t>관계 파악</a:t>
            </a:r>
            <a:r>
              <a:rPr lang="en-US" altLang="ko-KR" sz="2600" dirty="0"/>
              <a:t>, ERD </a:t>
            </a:r>
            <a:r>
              <a:rPr lang="ko-KR" altLang="en-US" sz="2600" dirty="0"/>
              <a:t>다이어그램</a:t>
            </a:r>
            <a:r>
              <a:rPr lang="en-US" altLang="ko-KR" sz="2600" dirty="0"/>
              <a:t>, </a:t>
            </a:r>
            <a:r>
              <a:rPr lang="en-US" altLang="ko-KR" sz="2600" dirty="0" err="1"/>
              <a:t>ERwin</a:t>
            </a:r>
            <a:r>
              <a:rPr lang="en-US" altLang="ko-KR" sz="2600" dirty="0"/>
              <a:t>)</a:t>
            </a:r>
          </a:p>
          <a:p>
            <a:pPr marL="0" indent="0">
              <a:buNone/>
            </a:pPr>
            <a:r>
              <a:rPr lang="en-US" altLang="ko-KR" sz="3200" dirty="0"/>
              <a:t>3. </a:t>
            </a:r>
            <a:r>
              <a:rPr lang="ko-KR" altLang="en-US" sz="3200" dirty="0"/>
              <a:t>논리 설계</a:t>
            </a:r>
            <a:endParaRPr lang="en-US" altLang="ko-KR" sz="3200" dirty="0"/>
          </a:p>
          <a:p>
            <a:pPr marL="0" indent="0">
              <a:buNone/>
            </a:pPr>
            <a:r>
              <a:rPr lang="en-US" altLang="ko-KR" sz="2600" dirty="0"/>
              <a:t>(</a:t>
            </a:r>
            <a:r>
              <a:rPr lang="ko-KR" altLang="en-US" sz="2600" dirty="0"/>
              <a:t>테이블 목록</a:t>
            </a:r>
            <a:r>
              <a:rPr lang="en-US" altLang="ko-KR" sz="2600" dirty="0"/>
              <a:t>, </a:t>
            </a:r>
            <a:r>
              <a:rPr lang="ko-KR" altLang="en-US" sz="2600" dirty="0"/>
              <a:t>주문 테이블 명세서</a:t>
            </a:r>
            <a:r>
              <a:rPr lang="en-US" altLang="ko-KR" sz="2600" dirty="0"/>
              <a:t>)</a:t>
            </a:r>
          </a:p>
          <a:p>
            <a:pPr marL="0" indent="0">
              <a:buNone/>
            </a:pPr>
            <a:r>
              <a:rPr lang="en-US" altLang="ko-KR" sz="3200" dirty="0"/>
              <a:t>4. </a:t>
            </a:r>
            <a:r>
              <a:rPr lang="ko-KR" altLang="en-US" sz="3200" dirty="0"/>
              <a:t>물리 설계</a:t>
            </a:r>
            <a:endParaRPr lang="en-US" altLang="ko-KR" sz="3200" dirty="0"/>
          </a:p>
          <a:p>
            <a:pPr marL="0" indent="0">
              <a:buNone/>
            </a:pPr>
            <a:r>
              <a:rPr lang="en-US" altLang="ko-KR" sz="2600" dirty="0"/>
              <a:t>(</a:t>
            </a:r>
            <a:r>
              <a:rPr lang="ko-KR" altLang="en-US" sz="2600" dirty="0"/>
              <a:t>테이블 생성</a:t>
            </a:r>
            <a:r>
              <a:rPr lang="en-US" altLang="ko-KR" sz="2600" dirty="0"/>
              <a:t>, </a:t>
            </a:r>
            <a:r>
              <a:rPr lang="ko-KR" altLang="en-US" sz="2600" dirty="0"/>
              <a:t>데이터 입력</a:t>
            </a:r>
            <a:r>
              <a:rPr lang="en-US" altLang="ko-KR" sz="2600" dirty="0"/>
              <a:t>, </a:t>
            </a:r>
            <a:r>
              <a:rPr lang="ko-KR" altLang="en-US" sz="2600" dirty="0"/>
              <a:t>수정</a:t>
            </a:r>
            <a:r>
              <a:rPr lang="en-US" altLang="ko-KR" sz="2600" dirty="0"/>
              <a:t>&amp;</a:t>
            </a:r>
            <a:r>
              <a:rPr lang="ko-KR" altLang="en-US" sz="2600" dirty="0"/>
              <a:t>삭제</a:t>
            </a:r>
            <a:r>
              <a:rPr lang="en-US" altLang="ko-KR" sz="2600" dirty="0"/>
              <a:t>&amp;</a:t>
            </a:r>
            <a:r>
              <a:rPr lang="ko-KR" altLang="en-US" sz="2600" dirty="0"/>
              <a:t>검색</a:t>
            </a:r>
            <a:r>
              <a:rPr lang="en-US" altLang="ko-KR" sz="2600" dirty="0"/>
              <a:t>)</a:t>
            </a:r>
          </a:p>
        </p:txBody>
      </p:sp>
      <p:sp>
        <p:nvSpPr>
          <p:cNvPr id="38" name="Rectangle 37">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7" descr="Magnifying glass">
            <a:extLst>
              <a:ext uri="{FF2B5EF4-FFF2-40B4-BE49-F238E27FC236}">
                <a16:creationId xmlns:a16="http://schemas.microsoft.com/office/drawing/2014/main" id="{420924B6-639F-7282-BA57-391237A8DF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
        <p:nvSpPr>
          <p:cNvPr id="4" name="슬라이드 번호 개체 틀 3">
            <a:extLst>
              <a:ext uri="{FF2B5EF4-FFF2-40B4-BE49-F238E27FC236}">
                <a16:creationId xmlns:a16="http://schemas.microsoft.com/office/drawing/2014/main" id="{A2697507-0D7D-5FE0-105D-403861655902}"/>
              </a:ext>
            </a:extLst>
          </p:cNvPr>
          <p:cNvSpPr>
            <a:spLocks noGrp="1"/>
          </p:cNvSpPr>
          <p:nvPr>
            <p:ph type="sldNum" sz="quarter" idx="12"/>
          </p:nvPr>
        </p:nvSpPr>
        <p:spPr>
          <a:xfrm>
            <a:off x="8610600" y="6356350"/>
            <a:ext cx="2743200" cy="365125"/>
          </a:xfrm>
        </p:spPr>
        <p:txBody>
          <a:bodyPr>
            <a:normAutofit/>
          </a:bodyPr>
          <a:lstStyle/>
          <a:p>
            <a:pPr>
              <a:spcAft>
                <a:spcPts val="600"/>
              </a:spcAft>
            </a:pPr>
            <a:fld id="{80620392-FB9C-4786-83C4-86233166524A}" type="slidenum">
              <a:rPr lang="ko-KR" altLang="en-US" smtClean="0"/>
              <a:pPr>
                <a:spcAft>
                  <a:spcPts val="600"/>
                </a:spcAft>
              </a:pPr>
              <a:t>2</a:t>
            </a:fld>
            <a:endParaRPr lang="ko-KR" altLang="en-US"/>
          </a:p>
        </p:txBody>
      </p:sp>
    </p:spTree>
    <p:extLst>
      <p:ext uri="{BB962C8B-B14F-4D97-AF65-F5344CB8AC3E}">
        <p14:creationId xmlns:p14="http://schemas.microsoft.com/office/powerpoint/2010/main" val="2735722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B0AB7D-BCBF-5708-37CB-80143D81C929}"/>
              </a:ext>
            </a:extLst>
          </p:cNvPr>
          <p:cNvSpPr>
            <a:spLocks noGrp="1"/>
          </p:cNvSpPr>
          <p:nvPr>
            <p:ph type="title"/>
          </p:nvPr>
        </p:nvSpPr>
        <p:spPr/>
        <p:txBody>
          <a:bodyPr/>
          <a:lstStyle/>
          <a:p>
            <a:r>
              <a:rPr lang="ko-KR" altLang="en-US" dirty="0"/>
              <a:t>개념 설계 </a:t>
            </a:r>
            <a:r>
              <a:rPr lang="en-US" altLang="ko-KR" dirty="0"/>
              <a:t>– </a:t>
            </a:r>
            <a:r>
              <a:rPr lang="ko-KR" altLang="en-US" sz="4000" dirty="0"/>
              <a:t>관계 파악</a:t>
            </a:r>
          </a:p>
        </p:txBody>
      </p:sp>
      <p:sp>
        <p:nvSpPr>
          <p:cNvPr id="4" name="슬라이드 번호 개체 틀 3">
            <a:extLst>
              <a:ext uri="{FF2B5EF4-FFF2-40B4-BE49-F238E27FC236}">
                <a16:creationId xmlns:a16="http://schemas.microsoft.com/office/drawing/2014/main" id="{6C0A985A-95BA-9181-70CA-0183B3D6BCE0}"/>
              </a:ext>
            </a:extLst>
          </p:cNvPr>
          <p:cNvSpPr>
            <a:spLocks noGrp="1"/>
          </p:cNvSpPr>
          <p:nvPr>
            <p:ph type="sldNum" sz="quarter" idx="12"/>
          </p:nvPr>
        </p:nvSpPr>
        <p:spPr/>
        <p:txBody>
          <a:bodyPr/>
          <a:lstStyle/>
          <a:p>
            <a:fld id="{80620392-FB9C-4786-83C4-86233166524A}" type="slidenum">
              <a:rPr lang="ko-KR" altLang="en-US" smtClean="0"/>
              <a:t>20</a:t>
            </a:fld>
            <a:endParaRPr lang="ko-KR" altLang="en-US"/>
          </a:p>
        </p:txBody>
      </p:sp>
      <p:sp>
        <p:nvSpPr>
          <p:cNvPr id="7" name="TextBox 6">
            <a:extLst>
              <a:ext uri="{FF2B5EF4-FFF2-40B4-BE49-F238E27FC236}">
                <a16:creationId xmlns:a16="http://schemas.microsoft.com/office/drawing/2014/main" id="{8A566A93-C56A-9965-2815-F6CF67C90246}"/>
              </a:ext>
            </a:extLst>
          </p:cNvPr>
          <p:cNvSpPr txBox="1"/>
          <p:nvPr/>
        </p:nvSpPr>
        <p:spPr>
          <a:xfrm>
            <a:off x="6406278" y="2151727"/>
            <a:ext cx="4947522" cy="2554545"/>
          </a:xfrm>
          <a:prstGeom prst="rect">
            <a:avLst/>
          </a:prstGeom>
          <a:noFill/>
        </p:spPr>
        <p:txBody>
          <a:bodyPr wrap="square" rtlCol="0">
            <a:spAutoFit/>
          </a:bodyPr>
          <a:lstStyle/>
          <a:p>
            <a:r>
              <a:rPr lang="ko-KR" altLang="en-US" sz="3200" dirty="0" err="1"/>
              <a:t>한명의</a:t>
            </a:r>
            <a:r>
              <a:rPr lang="ko-KR" altLang="en-US" sz="3200" dirty="0"/>
              <a:t> 고객은 </a:t>
            </a:r>
            <a:endParaRPr lang="en-US" altLang="ko-KR" sz="3200" dirty="0"/>
          </a:p>
          <a:p>
            <a:r>
              <a:rPr lang="ko-KR" altLang="en-US" sz="3200" dirty="0"/>
              <a:t>여러 개의 리뷰를 </a:t>
            </a:r>
            <a:endParaRPr lang="en-US" altLang="ko-KR" sz="3200" dirty="0"/>
          </a:p>
          <a:p>
            <a:r>
              <a:rPr lang="ko-KR" altLang="en-US" sz="3200" dirty="0"/>
              <a:t>작성할 수 있다</a:t>
            </a:r>
            <a:endParaRPr lang="en-US" altLang="ko-KR" sz="3200" dirty="0"/>
          </a:p>
          <a:p>
            <a:endParaRPr lang="en-US" altLang="ko-KR" sz="3200" dirty="0"/>
          </a:p>
          <a:p>
            <a:r>
              <a:rPr lang="ko-KR" altLang="en-US" sz="3200" dirty="0"/>
              <a:t>고객과 리뷰는 </a:t>
            </a:r>
            <a:r>
              <a:rPr lang="en-US" altLang="ko-KR" sz="3200" dirty="0"/>
              <a:t>1:n</a:t>
            </a:r>
            <a:endParaRPr lang="ko-KR" altLang="en-US" sz="3200" dirty="0"/>
          </a:p>
        </p:txBody>
      </p:sp>
      <p:pic>
        <p:nvPicPr>
          <p:cNvPr id="3" name="내용 개체 틀 7" descr="도표, 텍스트, 라인이(가) 표시된 사진&#10;&#10;자동 생성된 설명">
            <a:extLst>
              <a:ext uri="{FF2B5EF4-FFF2-40B4-BE49-F238E27FC236}">
                <a16:creationId xmlns:a16="http://schemas.microsoft.com/office/drawing/2014/main" id="{01F6AD61-61D3-6E76-4FD4-7CF0D07F64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221" t="40743" r="61949" b="4562"/>
          <a:stretch/>
        </p:blipFill>
        <p:spPr>
          <a:xfrm>
            <a:off x="1475558" y="1676745"/>
            <a:ext cx="4310165" cy="4816130"/>
          </a:xfrm>
        </p:spPr>
      </p:pic>
    </p:spTree>
    <p:extLst>
      <p:ext uri="{BB962C8B-B14F-4D97-AF65-F5344CB8AC3E}">
        <p14:creationId xmlns:p14="http://schemas.microsoft.com/office/powerpoint/2010/main" val="92937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B0AB7D-BCBF-5708-37CB-80143D81C929}"/>
              </a:ext>
            </a:extLst>
          </p:cNvPr>
          <p:cNvSpPr>
            <a:spLocks noGrp="1"/>
          </p:cNvSpPr>
          <p:nvPr>
            <p:ph type="title"/>
          </p:nvPr>
        </p:nvSpPr>
        <p:spPr/>
        <p:txBody>
          <a:bodyPr/>
          <a:lstStyle/>
          <a:p>
            <a:r>
              <a:rPr lang="ko-KR" altLang="en-US" dirty="0"/>
              <a:t>개념 설계 </a:t>
            </a:r>
            <a:r>
              <a:rPr lang="en-US" altLang="ko-KR" dirty="0"/>
              <a:t>– </a:t>
            </a:r>
            <a:r>
              <a:rPr lang="ko-KR" altLang="en-US" sz="4000" dirty="0"/>
              <a:t>관계 파악</a:t>
            </a:r>
          </a:p>
        </p:txBody>
      </p:sp>
      <p:sp>
        <p:nvSpPr>
          <p:cNvPr id="4" name="슬라이드 번호 개체 틀 3">
            <a:extLst>
              <a:ext uri="{FF2B5EF4-FFF2-40B4-BE49-F238E27FC236}">
                <a16:creationId xmlns:a16="http://schemas.microsoft.com/office/drawing/2014/main" id="{6C0A985A-95BA-9181-70CA-0183B3D6BCE0}"/>
              </a:ext>
            </a:extLst>
          </p:cNvPr>
          <p:cNvSpPr>
            <a:spLocks noGrp="1"/>
          </p:cNvSpPr>
          <p:nvPr>
            <p:ph type="sldNum" sz="quarter" idx="12"/>
          </p:nvPr>
        </p:nvSpPr>
        <p:spPr/>
        <p:txBody>
          <a:bodyPr/>
          <a:lstStyle/>
          <a:p>
            <a:fld id="{80620392-FB9C-4786-83C4-86233166524A}" type="slidenum">
              <a:rPr lang="ko-KR" altLang="en-US" smtClean="0"/>
              <a:t>21</a:t>
            </a:fld>
            <a:endParaRPr lang="ko-KR" altLang="en-US"/>
          </a:p>
        </p:txBody>
      </p:sp>
      <p:sp>
        <p:nvSpPr>
          <p:cNvPr id="7" name="TextBox 6">
            <a:extLst>
              <a:ext uri="{FF2B5EF4-FFF2-40B4-BE49-F238E27FC236}">
                <a16:creationId xmlns:a16="http://schemas.microsoft.com/office/drawing/2014/main" id="{8A566A93-C56A-9965-2815-F6CF67C90246}"/>
              </a:ext>
            </a:extLst>
          </p:cNvPr>
          <p:cNvSpPr txBox="1"/>
          <p:nvPr/>
        </p:nvSpPr>
        <p:spPr>
          <a:xfrm>
            <a:off x="6406278" y="2151727"/>
            <a:ext cx="4947522" cy="2554545"/>
          </a:xfrm>
          <a:prstGeom prst="rect">
            <a:avLst/>
          </a:prstGeom>
          <a:noFill/>
        </p:spPr>
        <p:txBody>
          <a:bodyPr wrap="square" rtlCol="0">
            <a:spAutoFit/>
          </a:bodyPr>
          <a:lstStyle/>
          <a:p>
            <a:r>
              <a:rPr lang="ko-KR" altLang="en-US" sz="3200" dirty="0" err="1"/>
              <a:t>한명의</a:t>
            </a:r>
            <a:r>
              <a:rPr lang="ko-KR" altLang="en-US" sz="3200" dirty="0"/>
              <a:t> 고객은 </a:t>
            </a:r>
            <a:endParaRPr lang="en-US" altLang="ko-KR" sz="3200" dirty="0"/>
          </a:p>
          <a:p>
            <a:r>
              <a:rPr lang="ko-KR" altLang="en-US" sz="3200" dirty="0"/>
              <a:t>여러 개의</a:t>
            </a:r>
            <a:r>
              <a:rPr lang="en-US" altLang="ko-KR" sz="3200" dirty="0"/>
              <a:t> </a:t>
            </a:r>
            <a:r>
              <a:rPr lang="ko-KR" altLang="en-US" sz="3200" dirty="0"/>
              <a:t>쿠폰을</a:t>
            </a:r>
            <a:endParaRPr lang="en-US" altLang="ko-KR" sz="3200" dirty="0"/>
          </a:p>
          <a:p>
            <a:r>
              <a:rPr lang="ko-KR" altLang="en-US" sz="3200" dirty="0"/>
              <a:t>제공받을 수 있다</a:t>
            </a:r>
            <a:endParaRPr lang="en-US" altLang="ko-KR" sz="3200" dirty="0"/>
          </a:p>
          <a:p>
            <a:endParaRPr lang="en-US" altLang="ko-KR" sz="3200" dirty="0"/>
          </a:p>
          <a:p>
            <a:r>
              <a:rPr lang="ko-KR" altLang="en-US" sz="3200" dirty="0"/>
              <a:t>고객과 쿠폰은 </a:t>
            </a:r>
            <a:r>
              <a:rPr lang="en-US" altLang="ko-KR" sz="3200" dirty="0"/>
              <a:t>1:n</a:t>
            </a:r>
            <a:endParaRPr lang="ko-KR" altLang="en-US" sz="3200" dirty="0"/>
          </a:p>
        </p:txBody>
      </p:sp>
      <p:pic>
        <p:nvPicPr>
          <p:cNvPr id="8" name="내용 개체 틀 7" descr="도표, 텍스트, 라인이(가) 표시된 사진&#10;&#10;자동 생성된 설명">
            <a:extLst>
              <a:ext uri="{FF2B5EF4-FFF2-40B4-BE49-F238E27FC236}">
                <a16:creationId xmlns:a16="http://schemas.microsoft.com/office/drawing/2014/main" id="{49935E18-CAD6-52D9-0B72-674FCB2323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7930" r="72244"/>
          <a:stretch/>
        </p:blipFill>
        <p:spPr>
          <a:xfrm>
            <a:off x="922972" y="1459547"/>
            <a:ext cx="4106228" cy="5033328"/>
          </a:xfrm>
        </p:spPr>
      </p:pic>
    </p:spTree>
    <p:extLst>
      <p:ext uri="{BB962C8B-B14F-4D97-AF65-F5344CB8AC3E}">
        <p14:creationId xmlns:p14="http://schemas.microsoft.com/office/powerpoint/2010/main" val="264275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B0AB7D-BCBF-5708-37CB-80143D81C929}"/>
              </a:ext>
            </a:extLst>
          </p:cNvPr>
          <p:cNvSpPr>
            <a:spLocks noGrp="1"/>
          </p:cNvSpPr>
          <p:nvPr>
            <p:ph type="title"/>
          </p:nvPr>
        </p:nvSpPr>
        <p:spPr/>
        <p:txBody>
          <a:bodyPr/>
          <a:lstStyle/>
          <a:p>
            <a:r>
              <a:rPr lang="ko-KR" altLang="en-US" dirty="0"/>
              <a:t>개념 설계 </a:t>
            </a:r>
            <a:r>
              <a:rPr lang="en-US" altLang="ko-KR" dirty="0"/>
              <a:t>– </a:t>
            </a:r>
            <a:r>
              <a:rPr lang="ko-KR" altLang="en-US" sz="4000" dirty="0"/>
              <a:t>관계 파악</a:t>
            </a:r>
          </a:p>
        </p:txBody>
      </p:sp>
      <p:sp>
        <p:nvSpPr>
          <p:cNvPr id="4" name="슬라이드 번호 개체 틀 3">
            <a:extLst>
              <a:ext uri="{FF2B5EF4-FFF2-40B4-BE49-F238E27FC236}">
                <a16:creationId xmlns:a16="http://schemas.microsoft.com/office/drawing/2014/main" id="{6C0A985A-95BA-9181-70CA-0183B3D6BCE0}"/>
              </a:ext>
            </a:extLst>
          </p:cNvPr>
          <p:cNvSpPr>
            <a:spLocks noGrp="1"/>
          </p:cNvSpPr>
          <p:nvPr>
            <p:ph type="sldNum" sz="quarter" idx="12"/>
          </p:nvPr>
        </p:nvSpPr>
        <p:spPr/>
        <p:txBody>
          <a:bodyPr/>
          <a:lstStyle/>
          <a:p>
            <a:fld id="{80620392-FB9C-4786-83C4-86233166524A}" type="slidenum">
              <a:rPr lang="ko-KR" altLang="en-US" smtClean="0"/>
              <a:t>22</a:t>
            </a:fld>
            <a:endParaRPr lang="ko-KR" altLang="en-US"/>
          </a:p>
        </p:txBody>
      </p:sp>
      <p:sp>
        <p:nvSpPr>
          <p:cNvPr id="7" name="TextBox 6">
            <a:extLst>
              <a:ext uri="{FF2B5EF4-FFF2-40B4-BE49-F238E27FC236}">
                <a16:creationId xmlns:a16="http://schemas.microsoft.com/office/drawing/2014/main" id="{8A566A93-C56A-9965-2815-F6CF67C90246}"/>
              </a:ext>
            </a:extLst>
          </p:cNvPr>
          <p:cNvSpPr txBox="1"/>
          <p:nvPr/>
        </p:nvSpPr>
        <p:spPr>
          <a:xfrm>
            <a:off x="6406278" y="2151727"/>
            <a:ext cx="4947522" cy="1569660"/>
          </a:xfrm>
          <a:prstGeom prst="rect">
            <a:avLst/>
          </a:prstGeom>
          <a:noFill/>
        </p:spPr>
        <p:txBody>
          <a:bodyPr wrap="square" rtlCol="0">
            <a:spAutoFit/>
          </a:bodyPr>
          <a:lstStyle/>
          <a:p>
            <a:r>
              <a:rPr lang="ko-KR" altLang="en-US" sz="3200" dirty="0"/>
              <a:t>하나의 주문은 하나의 배달과 연결된다</a:t>
            </a:r>
            <a:endParaRPr lang="en-US" altLang="ko-KR" sz="3200" dirty="0"/>
          </a:p>
          <a:p>
            <a:r>
              <a:rPr lang="ko-KR" altLang="en-US" sz="3200" dirty="0"/>
              <a:t>주문과 배달은 </a:t>
            </a:r>
            <a:r>
              <a:rPr lang="en-US" altLang="ko-KR" sz="3200" dirty="0"/>
              <a:t>1:1</a:t>
            </a:r>
            <a:endParaRPr lang="ko-KR" altLang="en-US" sz="3200" dirty="0"/>
          </a:p>
        </p:txBody>
      </p:sp>
      <p:pic>
        <p:nvPicPr>
          <p:cNvPr id="6" name="내용 개체 틀 7" descr="도표, 텍스트, 라인이(가) 표시된 사진&#10;&#10;자동 생성된 설명">
            <a:extLst>
              <a:ext uri="{FF2B5EF4-FFF2-40B4-BE49-F238E27FC236}">
                <a16:creationId xmlns:a16="http://schemas.microsoft.com/office/drawing/2014/main" id="{58F47604-AE82-A7E3-608F-57257619DDB2}"/>
              </a:ext>
            </a:extLst>
          </p:cNvPr>
          <p:cNvPicPr>
            <a:picLocks noChangeAspect="1"/>
          </p:cNvPicPr>
          <p:nvPr/>
        </p:nvPicPr>
        <p:blipFill rotWithShape="1">
          <a:blip r:embed="rId2">
            <a:extLst>
              <a:ext uri="{28A0092B-C50C-407E-A947-70E740481C1C}">
                <a14:useLocalDpi xmlns:a14="http://schemas.microsoft.com/office/drawing/2010/main" val="0"/>
              </a:ext>
            </a:extLst>
          </a:blip>
          <a:srcRect l="40827" t="7547" r="33576" b="30187"/>
          <a:stretch/>
        </p:blipFill>
        <p:spPr>
          <a:xfrm>
            <a:off x="995680" y="1453515"/>
            <a:ext cx="4790043" cy="5039360"/>
          </a:xfrm>
          <a:prstGeom prst="rect">
            <a:avLst/>
          </a:prstGeom>
        </p:spPr>
      </p:pic>
    </p:spTree>
    <p:extLst>
      <p:ext uri="{BB962C8B-B14F-4D97-AF65-F5344CB8AC3E}">
        <p14:creationId xmlns:p14="http://schemas.microsoft.com/office/powerpoint/2010/main" val="4183835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B0AB7D-BCBF-5708-37CB-80143D81C929}"/>
              </a:ext>
            </a:extLst>
          </p:cNvPr>
          <p:cNvSpPr>
            <a:spLocks noGrp="1"/>
          </p:cNvSpPr>
          <p:nvPr>
            <p:ph type="title"/>
          </p:nvPr>
        </p:nvSpPr>
        <p:spPr/>
        <p:txBody>
          <a:bodyPr/>
          <a:lstStyle/>
          <a:p>
            <a:r>
              <a:rPr lang="ko-KR" altLang="en-US" dirty="0"/>
              <a:t>개념 설계 </a:t>
            </a:r>
            <a:r>
              <a:rPr lang="en-US" altLang="ko-KR" dirty="0"/>
              <a:t>– </a:t>
            </a:r>
            <a:r>
              <a:rPr lang="ko-KR" altLang="en-US" sz="4000" dirty="0"/>
              <a:t>관계 파악</a:t>
            </a:r>
          </a:p>
        </p:txBody>
      </p:sp>
      <p:sp>
        <p:nvSpPr>
          <p:cNvPr id="4" name="슬라이드 번호 개체 틀 3">
            <a:extLst>
              <a:ext uri="{FF2B5EF4-FFF2-40B4-BE49-F238E27FC236}">
                <a16:creationId xmlns:a16="http://schemas.microsoft.com/office/drawing/2014/main" id="{6C0A985A-95BA-9181-70CA-0183B3D6BCE0}"/>
              </a:ext>
            </a:extLst>
          </p:cNvPr>
          <p:cNvSpPr>
            <a:spLocks noGrp="1"/>
          </p:cNvSpPr>
          <p:nvPr>
            <p:ph type="sldNum" sz="quarter" idx="12"/>
          </p:nvPr>
        </p:nvSpPr>
        <p:spPr/>
        <p:txBody>
          <a:bodyPr/>
          <a:lstStyle/>
          <a:p>
            <a:fld id="{80620392-FB9C-4786-83C4-86233166524A}" type="slidenum">
              <a:rPr lang="ko-KR" altLang="en-US" smtClean="0"/>
              <a:t>23</a:t>
            </a:fld>
            <a:endParaRPr lang="ko-KR" altLang="en-US"/>
          </a:p>
        </p:txBody>
      </p:sp>
      <p:sp>
        <p:nvSpPr>
          <p:cNvPr id="7" name="TextBox 6">
            <a:extLst>
              <a:ext uri="{FF2B5EF4-FFF2-40B4-BE49-F238E27FC236}">
                <a16:creationId xmlns:a16="http://schemas.microsoft.com/office/drawing/2014/main" id="{8A566A93-C56A-9965-2815-F6CF67C90246}"/>
              </a:ext>
            </a:extLst>
          </p:cNvPr>
          <p:cNvSpPr txBox="1"/>
          <p:nvPr/>
        </p:nvSpPr>
        <p:spPr>
          <a:xfrm>
            <a:off x="1892808" y="4786690"/>
            <a:ext cx="9301480" cy="1569660"/>
          </a:xfrm>
          <a:prstGeom prst="rect">
            <a:avLst/>
          </a:prstGeom>
          <a:noFill/>
        </p:spPr>
        <p:txBody>
          <a:bodyPr wrap="square" rtlCol="0">
            <a:spAutoFit/>
          </a:bodyPr>
          <a:lstStyle/>
          <a:p>
            <a:r>
              <a:rPr lang="ko-KR" altLang="en-US" sz="3200" dirty="0"/>
              <a:t>하나의</a:t>
            </a:r>
            <a:r>
              <a:rPr lang="en-US" altLang="ko-KR" sz="3200" dirty="0"/>
              <a:t> </a:t>
            </a:r>
            <a:r>
              <a:rPr lang="ko-KR" altLang="en-US" sz="3200" dirty="0"/>
              <a:t>주문에는 여러 개의 </a:t>
            </a:r>
            <a:r>
              <a:rPr lang="ko-KR" altLang="en-US" sz="3200" dirty="0" err="1"/>
              <a:t>버거가</a:t>
            </a:r>
            <a:r>
              <a:rPr lang="ko-KR" altLang="en-US" sz="3200" dirty="0"/>
              <a:t> 포함될 수 있으며</a:t>
            </a:r>
            <a:endParaRPr lang="en-US" altLang="ko-KR" sz="3200" dirty="0"/>
          </a:p>
          <a:p>
            <a:r>
              <a:rPr lang="ko-KR" altLang="en-US" sz="3200" dirty="0"/>
              <a:t>하나의 버거는 여러 주문에 포함될 수 있다</a:t>
            </a:r>
            <a:endParaRPr lang="en-US" altLang="ko-KR" sz="3200" dirty="0"/>
          </a:p>
          <a:p>
            <a:pPr algn="ctr"/>
            <a:r>
              <a:rPr lang="ko-KR" altLang="en-US" sz="3200" dirty="0"/>
              <a:t>주문과 버거는 </a:t>
            </a:r>
            <a:r>
              <a:rPr lang="en-US" altLang="ko-KR" sz="3200" dirty="0"/>
              <a:t>n:n</a:t>
            </a:r>
            <a:endParaRPr lang="ko-KR" altLang="en-US" sz="3200" dirty="0"/>
          </a:p>
        </p:txBody>
      </p:sp>
      <p:pic>
        <p:nvPicPr>
          <p:cNvPr id="3" name="내용 개체 틀 7" descr="도표, 텍스트, 라인이(가) 표시된 사진&#10;&#10;자동 생성된 설명">
            <a:extLst>
              <a:ext uri="{FF2B5EF4-FFF2-40B4-BE49-F238E27FC236}">
                <a16:creationId xmlns:a16="http://schemas.microsoft.com/office/drawing/2014/main" id="{768666BF-3D17-AD4F-0FB2-A29F191FBC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350" t="45619" r="269" b="34273"/>
          <a:stretch/>
        </p:blipFill>
        <p:spPr>
          <a:xfrm>
            <a:off x="868680" y="1626621"/>
            <a:ext cx="10700909" cy="2860358"/>
          </a:xfrm>
        </p:spPr>
      </p:pic>
    </p:spTree>
    <p:extLst>
      <p:ext uri="{BB962C8B-B14F-4D97-AF65-F5344CB8AC3E}">
        <p14:creationId xmlns:p14="http://schemas.microsoft.com/office/powerpoint/2010/main" val="4198650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B0AB7D-BCBF-5708-37CB-80143D81C929}"/>
              </a:ext>
            </a:extLst>
          </p:cNvPr>
          <p:cNvSpPr>
            <a:spLocks noGrp="1"/>
          </p:cNvSpPr>
          <p:nvPr>
            <p:ph type="title"/>
          </p:nvPr>
        </p:nvSpPr>
        <p:spPr/>
        <p:txBody>
          <a:bodyPr/>
          <a:lstStyle/>
          <a:p>
            <a:r>
              <a:rPr lang="ko-KR" altLang="en-US" dirty="0"/>
              <a:t>개념 설계 </a:t>
            </a:r>
            <a:r>
              <a:rPr lang="en-US" altLang="ko-KR" dirty="0"/>
              <a:t>– </a:t>
            </a:r>
            <a:r>
              <a:rPr lang="ko-KR" altLang="en-US" sz="4000" dirty="0"/>
              <a:t>관계 파악</a:t>
            </a:r>
          </a:p>
        </p:txBody>
      </p:sp>
      <p:sp>
        <p:nvSpPr>
          <p:cNvPr id="4" name="슬라이드 번호 개체 틀 3">
            <a:extLst>
              <a:ext uri="{FF2B5EF4-FFF2-40B4-BE49-F238E27FC236}">
                <a16:creationId xmlns:a16="http://schemas.microsoft.com/office/drawing/2014/main" id="{6C0A985A-95BA-9181-70CA-0183B3D6BCE0}"/>
              </a:ext>
            </a:extLst>
          </p:cNvPr>
          <p:cNvSpPr>
            <a:spLocks noGrp="1"/>
          </p:cNvSpPr>
          <p:nvPr>
            <p:ph type="sldNum" sz="quarter" idx="12"/>
          </p:nvPr>
        </p:nvSpPr>
        <p:spPr/>
        <p:txBody>
          <a:bodyPr/>
          <a:lstStyle/>
          <a:p>
            <a:fld id="{80620392-FB9C-4786-83C4-86233166524A}" type="slidenum">
              <a:rPr lang="ko-KR" altLang="en-US" smtClean="0"/>
              <a:t>24</a:t>
            </a:fld>
            <a:endParaRPr lang="ko-KR" altLang="en-US"/>
          </a:p>
        </p:txBody>
      </p:sp>
      <p:sp>
        <p:nvSpPr>
          <p:cNvPr id="7" name="TextBox 6">
            <a:extLst>
              <a:ext uri="{FF2B5EF4-FFF2-40B4-BE49-F238E27FC236}">
                <a16:creationId xmlns:a16="http://schemas.microsoft.com/office/drawing/2014/main" id="{8A566A93-C56A-9965-2815-F6CF67C90246}"/>
              </a:ext>
            </a:extLst>
          </p:cNvPr>
          <p:cNvSpPr txBox="1"/>
          <p:nvPr/>
        </p:nvSpPr>
        <p:spPr>
          <a:xfrm>
            <a:off x="6096000" y="2992467"/>
            <a:ext cx="4983480" cy="2062103"/>
          </a:xfrm>
          <a:prstGeom prst="rect">
            <a:avLst/>
          </a:prstGeom>
          <a:noFill/>
        </p:spPr>
        <p:txBody>
          <a:bodyPr wrap="square" rtlCol="0">
            <a:spAutoFit/>
          </a:bodyPr>
          <a:lstStyle/>
          <a:p>
            <a:r>
              <a:rPr lang="ko-KR" altLang="en-US" sz="3200" dirty="0"/>
              <a:t>여러 개의 </a:t>
            </a:r>
            <a:r>
              <a:rPr lang="ko-KR" altLang="en-US" sz="3200" dirty="0" err="1"/>
              <a:t>버거가</a:t>
            </a:r>
            <a:r>
              <a:rPr lang="ko-KR" altLang="en-US" sz="3200" dirty="0"/>
              <a:t> </a:t>
            </a:r>
            <a:endParaRPr lang="en-US" altLang="ko-KR" sz="3200" dirty="0"/>
          </a:p>
          <a:p>
            <a:r>
              <a:rPr lang="ko-KR" altLang="en-US" sz="3200" dirty="0"/>
              <a:t>하나의 제조업체에 의해 </a:t>
            </a:r>
            <a:endParaRPr lang="en-US" altLang="ko-KR" sz="3200" dirty="0"/>
          </a:p>
          <a:p>
            <a:r>
              <a:rPr lang="ko-KR" altLang="en-US" sz="3200" dirty="0"/>
              <a:t>공급될 수 있다</a:t>
            </a:r>
            <a:endParaRPr lang="en-US" altLang="ko-KR" sz="3200" dirty="0"/>
          </a:p>
          <a:p>
            <a:r>
              <a:rPr lang="ko-KR" altLang="en-US" sz="3200" dirty="0" err="1"/>
              <a:t>버거와</a:t>
            </a:r>
            <a:r>
              <a:rPr lang="ko-KR" altLang="en-US" sz="3200" dirty="0"/>
              <a:t> 제조업체는 </a:t>
            </a:r>
            <a:r>
              <a:rPr lang="en-US" altLang="ko-KR" sz="3200" dirty="0"/>
              <a:t>1:N</a:t>
            </a:r>
            <a:endParaRPr lang="ko-KR" altLang="en-US" sz="3200" dirty="0"/>
          </a:p>
        </p:txBody>
      </p:sp>
      <p:pic>
        <p:nvPicPr>
          <p:cNvPr id="8" name="내용 개체 틀 7" descr="도표, 텍스트, 라인이(가) 표시된 사진&#10;&#10;자동 생성된 설명">
            <a:extLst>
              <a:ext uri="{FF2B5EF4-FFF2-40B4-BE49-F238E27FC236}">
                <a16:creationId xmlns:a16="http://schemas.microsoft.com/office/drawing/2014/main" id="{7BADB16A-E0FF-B3CA-2E38-043E029D953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3188" t="36017" r="3867" b="3814"/>
          <a:stretch/>
        </p:blipFill>
        <p:spPr>
          <a:xfrm>
            <a:off x="963168" y="1511808"/>
            <a:ext cx="4389120" cy="5120640"/>
          </a:xfrm>
        </p:spPr>
      </p:pic>
    </p:spTree>
    <p:extLst>
      <p:ext uri="{BB962C8B-B14F-4D97-AF65-F5344CB8AC3E}">
        <p14:creationId xmlns:p14="http://schemas.microsoft.com/office/powerpoint/2010/main" val="3977789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B0AB7D-BCBF-5708-37CB-80143D81C929}"/>
              </a:ext>
            </a:extLst>
          </p:cNvPr>
          <p:cNvSpPr>
            <a:spLocks noGrp="1"/>
          </p:cNvSpPr>
          <p:nvPr>
            <p:ph type="title"/>
          </p:nvPr>
        </p:nvSpPr>
        <p:spPr/>
        <p:txBody>
          <a:bodyPr/>
          <a:lstStyle/>
          <a:p>
            <a:r>
              <a:rPr lang="ko-KR" altLang="en-US" dirty="0"/>
              <a:t>개념 설계 </a:t>
            </a:r>
            <a:r>
              <a:rPr lang="en-US" altLang="ko-KR" dirty="0"/>
              <a:t>– </a:t>
            </a:r>
            <a:r>
              <a:rPr lang="ko-KR" altLang="en-US" sz="4000" dirty="0"/>
              <a:t>관계 파악</a:t>
            </a:r>
          </a:p>
        </p:txBody>
      </p:sp>
      <p:sp>
        <p:nvSpPr>
          <p:cNvPr id="4" name="슬라이드 번호 개체 틀 3">
            <a:extLst>
              <a:ext uri="{FF2B5EF4-FFF2-40B4-BE49-F238E27FC236}">
                <a16:creationId xmlns:a16="http://schemas.microsoft.com/office/drawing/2014/main" id="{6C0A985A-95BA-9181-70CA-0183B3D6BCE0}"/>
              </a:ext>
            </a:extLst>
          </p:cNvPr>
          <p:cNvSpPr>
            <a:spLocks noGrp="1"/>
          </p:cNvSpPr>
          <p:nvPr>
            <p:ph type="sldNum" sz="quarter" idx="12"/>
          </p:nvPr>
        </p:nvSpPr>
        <p:spPr/>
        <p:txBody>
          <a:bodyPr/>
          <a:lstStyle/>
          <a:p>
            <a:fld id="{80620392-FB9C-4786-83C4-86233166524A}" type="slidenum">
              <a:rPr lang="ko-KR" altLang="en-US" smtClean="0"/>
              <a:t>25</a:t>
            </a:fld>
            <a:endParaRPr lang="ko-KR" altLang="en-US"/>
          </a:p>
        </p:txBody>
      </p:sp>
      <p:pic>
        <p:nvPicPr>
          <p:cNvPr id="11" name="그림 10">
            <a:extLst>
              <a:ext uri="{FF2B5EF4-FFF2-40B4-BE49-F238E27FC236}">
                <a16:creationId xmlns:a16="http://schemas.microsoft.com/office/drawing/2014/main" id="{2B27EF0C-ED22-34AF-C204-C7BE4E5F29B2}"/>
              </a:ext>
            </a:extLst>
          </p:cNvPr>
          <p:cNvPicPr>
            <a:picLocks noChangeAspect="1"/>
          </p:cNvPicPr>
          <p:nvPr/>
        </p:nvPicPr>
        <p:blipFill rotWithShape="1">
          <a:blip r:embed="rId2"/>
          <a:srcRect l="75259" b="4176"/>
          <a:stretch/>
        </p:blipFill>
        <p:spPr>
          <a:xfrm>
            <a:off x="1226916" y="1830508"/>
            <a:ext cx="3889093" cy="4525841"/>
          </a:xfrm>
          <a:prstGeom prst="rect">
            <a:avLst/>
          </a:prstGeom>
        </p:spPr>
      </p:pic>
      <p:sp>
        <p:nvSpPr>
          <p:cNvPr id="12" name="TextBox 11">
            <a:extLst>
              <a:ext uri="{FF2B5EF4-FFF2-40B4-BE49-F238E27FC236}">
                <a16:creationId xmlns:a16="http://schemas.microsoft.com/office/drawing/2014/main" id="{8E909AC8-AD5D-5071-0AE3-839CE36A2FBD}"/>
              </a:ext>
            </a:extLst>
          </p:cNvPr>
          <p:cNvSpPr txBox="1"/>
          <p:nvPr/>
        </p:nvSpPr>
        <p:spPr>
          <a:xfrm>
            <a:off x="6096000" y="2992467"/>
            <a:ext cx="4983480" cy="2062103"/>
          </a:xfrm>
          <a:prstGeom prst="rect">
            <a:avLst/>
          </a:prstGeom>
          <a:noFill/>
        </p:spPr>
        <p:txBody>
          <a:bodyPr wrap="square" rtlCol="0">
            <a:spAutoFit/>
          </a:bodyPr>
          <a:lstStyle/>
          <a:p>
            <a:r>
              <a:rPr lang="ko-KR" altLang="en-US" sz="3200" dirty="0"/>
              <a:t>여러 개의 사이드가 </a:t>
            </a:r>
            <a:endParaRPr lang="en-US" altLang="ko-KR" sz="3200" dirty="0"/>
          </a:p>
          <a:p>
            <a:r>
              <a:rPr lang="ko-KR" altLang="en-US" sz="3200" dirty="0"/>
              <a:t>하나의 제조업체에 의해 </a:t>
            </a:r>
            <a:endParaRPr lang="en-US" altLang="ko-KR" sz="3200" dirty="0"/>
          </a:p>
          <a:p>
            <a:r>
              <a:rPr lang="ko-KR" altLang="en-US" sz="3200" dirty="0"/>
              <a:t>공급될 수 있다</a:t>
            </a:r>
            <a:endParaRPr lang="en-US" altLang="ko-KR" sz="3200" dirty="0"/>
          </a:p>
          <a:p>
            <a:r>
              <a:rPr lang="ko-KR" altLang="en-US" sz="3200" dirty="0"/>
              <a:t>사이드와 제조업체는 </a:t>
            </a:r>
            <a:r>
              <a:rPr lang="en-US" altLang="ko-KR" sz="3200" dirty="0"/>
              <a:t>1:N</a:t>
            </a:r>
            <a:endParaRPr lang="ko-KR" altLang="en-US" sz="3200" dirty="0"/>
          </a:p>
        </p:txBody>
      </p:sp>
    </p:spTree>
    <p:extLst>
      <p:ext uri="{BB962C8B-B14F-4D97-AF65-F5344CB8AC3E}">
        <p14:creationId xmlns:p14="http://schemas.microsoft.com/office/powerpoint/2010/main" val="3827843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465C14-41ED-CE44-36AC-E5A65E0A476F}"/>
              </a:ext>
            </a:extLst>
          </p:cNvPr>
          <p:cNvSpPr>
            <a:spLocks noGrp="1"/>
          </p:cNvSpPr>
          <p:nvPr>
            <p:ph type="title"/>
          </p:nvPr>
        </p:nvSpPr>
        <p:spPr>
          <a:xfrm>
            <a:off x="838200" y="26657"/>
            <a:ext cx="10515600" cy="1325563"/>
          </a:xfrm>
        </p:spPr>
        <p:txBody>
          <a:bodyPr/>
          <a:lstStyle/>
          <a:p>
            <a:r>
              <a:rPr lang="ko-KR" altLang="en-US" dirty="0"/>
              <a:t>개념 설계 </a:t>
            </a:r>
            <a:r>
              <a:rPr lang="en-US" altLang="ko-KR" dirty="0"/>
              <a:t>– </a:t>
            </a:r>
            <a:r>
              <a:rPr lang="en-US" altLang="ko-KR" sz="4000" dirty="0"/>
              <a:t>ERD </a:t>
            </a:r>
            <a:r>
              <a:rPr lang="ko-KR" altLang="en-US" sz="4000" dirty="0"/>
              <a:t>다이어그램</a:t>
            </a:r>
          </a:p>
        </p:txBody>
      </p:sp>
      <p:sp>
        <p:nvSpPr>
          <p:cNvPr id="4" name="슬라이드 번호 개체 틀 3">
            <a:extLst>
              <a:ext uri="{FF2B5EF4-FFF2-40B4-BE49-F238E27FC236}">
                <a16:creationId xmlns:a16="http://schemas.microsoft.com/office/drawing/2014/main" id="{247A060C-4A2F-2DB7-9F53-2B873DCA472B}"/>
              </a:ext>
            </a:extLst>
          </p:cNvPr>
          <p:cNvSpPr>
            <a:spLocks noGrp="1"/>
          </p:cNvSpPr>
          <p:nvPr>
            <p:ph type="sldNum" sz="quarter" idx="12"/>
          </p:nvPr>
        </p:nvSpPr>
        <p:spPr/>
        <p:txBody>
          <a:bodyPr/>
          <a:lstStyle/>
          <a:p>
            <a:fld id="{80620392-FB9C-4786-83C4-86233166524A}" type="slidenum">
              <a:rPr lang="ko-KR" altLang="en-US" smtClean="0"/>
              <a:t>26</a:t>
            </a:fld>
            <a:endParaRPr lang="ko-KR" altLang="en-US"/>
          </a:p>
        </p:txBody>
      </p:sp>
      <p:sp>
        <p:nvSpPr>
          <p:cNvPr id="5" name="내용 개체 틀 4">
            <a:extLst>
              <a:ext uri="{FF2B5EF4-FFF2-40B4-BE49-F238E27FC236}">
                <a16:creationId xmlns:a16="http://schemas.microsoft.com/office/drawing/2014/main" id="{7883A03D-63C3-E605-A892-0F74C875726F}"/>
              </a:ext>
            </a:extLst>
          </p:cNvPr>
          <p:cNvSpPr>
            <a:spLocks noGrp="1"/>
          </p:cNvSpPr>
          <p:nvPr>
            <p:ph idx="1"/>
          </p:nvPr>
        </p:nvSpPr>
        <p:spPr/>
        <p:txBody>
          <a:bodyPr/>
          <a:lstStyle/>
          <a:p>
            <a:endParaRPr lang="ko-KR" altLang="en-US"/>
          </a:p>
        </p:txBody>
      </p:sp>
      <p:pic>
        <p:nvPicPr>
          <p:cNvPr id="7" name="그림 6">
            <a:extLst>
              <a:ext uri="{FF2B5EF4-FFF2-40B4-BE49-F238E27FC236}">
                <a16:creationId xmlns:a16="http://schemas.microsoft.com/office/drawing/2014/main" id="{A54E0041-FC89-4482-70DD-4754C4AF0291}"/>
              </a:ext>
            </a:extLst>
          </p:cNvPr>
          <p:cNvPicPr>
            <a:picLocks noChangeAspect="1"/>
          </p:cNvPicPr>
          <p:nvPr/>
        </p:nvPicPr>
        <p:blipFill>
          <a:blip r:embed="rId2"/>
          <a:stretch>
            <a:fillRect/>
          </a:stretch>
        </p:blipFill>
        <p:spPr>
          <a:xfrm>
            <a:off x="364991" y="1352220"/>
            <a:ext cx="11462017" cy="5222200"/>
          </a:xfrm>
          <a:prstGeom prst="rect">
            <a:avLst/>
          </a:prstGeom>
        </p:spPr>
      </p:pic>
    </p:spTree>
    <p:extLst>
      <p:ext uri="{BB962C8B-B14F-4D97-AF65-F5344CB8AC3E}">
        <p14:creationId xmlns:p14="http://schemas.microsoft.com/office/powerpoint/2010/main" val="2691073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4A7910-49C9-3A3E-2832-5DA702697CF7}"/>
              </a:ext>
            </a:extLst>
          </p:cNvPr>
          <p:cNvSpPr>
            <a:spLocks noGrp="1"/>
          </p:cNvSpPr>
          <p:nvPr>
            <p:ph type="title"/>
          </p:nvPr>
        </p:nvSpPr>
        <p:spPr/>
        <p:txBody>
          <a:bodyPr/>
          <a:lstStyle/>
          <a:p>
            <a:r>
              <a:rPr lang="ko-KR" altLang="en-US" dirty="0"/>
              <a:t>개념 설계 </a:t>
            </a:r>
            <a:r>
              <a:rPr lang="en-US" altLang="ko-KR" dirty="0"/>
              <a:t>– Erwin(</a:t>
            </a:r>
            <a:r>
              <a:rPr lang="ko-KR" altLang="en-US" dirty="0"/>
              <a:t>최종본</a:t>
            </a:r>
            <a:r>
              <a:rPr lang="en-US" altLang="ko-KR" dirty="0"/>
              <a:t>)</a:t>
            </a:r>
            <a:endParaRPr lang="ko-KR" altLang="en-US" dirty="0"/>
          </a:p>
        </p:txBody>
      </p:sp>
      <p:sp>
        <p:nvSpPr>
          <p:cNvPr id="4" name="슬라이드 번호 개체 틀 3">
            <a:extLst>
              <a:ext uri="{FF2B5EF4-FFF2-40B4-BE49-F238E27FC236}">
                <a16:creationId xmlns:a16="http://schemas.microsoft.com/office/drawing/2014/main" id="{C87DA772-DE1A-32BA-140E-D347BFDB7224}"/>
              </a:ext>
            </a:extLst>
          </p:cNvPr>
          <p:cNvSpPr>
            <a:spLocks noGrp="1"/>
          </p:cNvSpPr>
          <p:nvPr>
            <p:ph type="sldNum" sz="quarter" idx="12"/>
          </p:nvPr>
        </p:nvSpPr>
        <p:spPr/>
        <p:txBody>
          <a:bodyPr/>
          <a:lstStyle/>
          <a:p>
            <a:fld id="{80620392-FB9C-4786-83C4-86233166524A}" type="slidenum">
              <a:rPr lang="ko-KR" altLang="en-US" smtClean="0"/>
              <a:t>27</a:t>
            </a:fld>
            <a:endParaRPr lang="ko-KR" altLang="en-US"/>
          </a:p>
        </p:txBody>
      </p:sp>
      <p:pic>
        <p:nvPicPr>
          <p:cNvPr id="7" name="그림 6">
            <a:extLst>
              <a:ext uri="{FF2B5EF4-FFF2-40B4-BE49-F238E27FC236}">
                <a16:creationId xmlns:a16="http://schemas.microsoft.com/office/drawing/2014/main" id="{128BFFCB-DDBC-0077-D5CC-FC2C4E506EA8}"/>
              </a:ext>
            </a:extLst>
          </p:cNvPr>
          <p:cNvPicPr>
            <a:picLocks noChangeAspect="1"/>
          </p:cNvPicPr>
          <p:nvPr/>
        </p:nvPicPr>
        <p:blipFill>
          <a:blip r:embed="rId2"/>
          <a:stretch>
            <a:fillRect/>
          </a:stretch>
        </p:blipFill>
        <p:spPr>
          <a:xfrm>
            <a:off x="976312" y="1641437"/>
            <a:ext cx="9850183" cy="4902238"/>
          </a:xfrm>
          <a:prstGeom prst="rect">
            <a:avLst/>
          </a:prstGeom>
        </p:spPr>
      </p:pic>
    </p:spTree>
    <p:extLst>
      <p:ext uri="{BB962C8B-B14F-4D97-AF65-F5344CB8AC3E}">
        <p14:creationId xmlns:p14="http://schemas.microsoft.com/office/powerpoint/2010/main" val="426469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AE1FD3-0C84-954F-EAF6-11F162A7D501}"/>
              </a:ext>
            </a:extLst>
          </p:cNvPr>
          <p:cNvSpPr>
            <a:spLocks noGrp="1"/>
          </p:cNvSpPr>
          <p:nvPr>
            <p:ph type="title"/>
          </p:nvPr>
        </p:nvSpPr>
        <p:spPr>
          <a:xfrm>
            <a:off x="838200" y="2766218"/>
            <a:ext cx="10515600" cy="1325563"/>
          </a:xfrm>
        </p:spPr>
        <p:txBody>
          <a:bodyPr>
            <a:normAutofit/>
          </a:bodyPr>
          <a:lstStyle/>
          <a:p>
            <a:pPr algn="ctr"/>
            <a:r>
              <a:rPr lang="ko-KR" altLang="en-US" sz="6000" dirty="0"/>
              <a:t>논리 설계</a:t>
            </a:r>
          </a:p>
        </p:txBody>
      </p:sp>
      <p:sp>
        <p:nvSpPr>
          <p:cNvPr id="4" name="슬라이드 번호 개체 틀 3">
            <a:extLst>
              <a:ext uri="{FF2B5EF4-FFF2-40B4-BE49-F238E27FC236}">
                <a16:creationId xmlns:a16="http://schemas.microsoft.com/office/drawing/2014/main" id="{ECFC9806-68C2-A3F7-9D00-6D3651690428}"/>
              </a:ext>
            </a:extLst>
          </p:cNvPr>
          <p:cNvSpPr>
            <a:spLocks noGrp="1"/>
          </p:cNvSpPr>
          <p:nvPr>
            <p:ph type="sldNum" sz="quarter" idx="12"/>
          </p:nvPr>
        </p:nvSpPr>
        <p:spPr/>
        <p:txBody>
          <a:bodyPr/>
          <a:lstStyle/>
          <a:p>
            <a:fld id="{80620392-FB9C-4786-83C4-86233166524A}" type="slidenum">
              <a:rPr lang="ko-KR" altLang="en-US" smtClean="0"/>
              <a:t>28</a:t>
            </a:fld>
            <a:endParaRPr lang="ko-KR" altLang="en-US"/>
          </a:p>
        </p:txBody>
      </p:sp>
    </p:spTree>
    <p:extLst>
      <p:ext uri="{BB962C8B-B14F-4D97-AF65-F5344CB8AC3E}">
        <p14:creationId xmlns:p14="http://schemas.microsoft.com/office/powerpoint/2010/main" val="2120228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893808-F358-C813-5EC5-9FC34EB1A69A}"/>
              </a:ext>
            </a:extLst>
          </p:cNvPr>
          <p:cNvSpPr>
            <a:spLocks noGrp="1"/>
          </p:cNvSpPr>
          <p:nvPr>
            <p:ph type="title"/>
          </p:nvPr>
        </p:nvSpPr>
        <p:spPr/>
        <p:txBody>
          <a:bodyPr/>
          <a:lstStyle/>
          <a:p>
            <a:r>
              <a:rPr lang="ko-KR" altLang="en-US" dirty="0"/>
              <a:t>논리 설계 </a:t>
            </a:r>
            <a:r>
              <a:rPr lang="en-US" altLang="ko-KR" dirty="0"/>
              <a:t>- </a:t>
            </a:r>
            <a:r>
              <a:rPr lang="ko-KR" altLang="en-US" dirty="0"/>
              <a:t>테이블 목록</a:t>
            </a:r>
          </a:p>
        </p:txBody>
      </p:sp>
      <p:graphicFrame>
        <p:nvGraphicFramePr>
          <p:cNvPr id="7" name="내용 개체 틀 6">
            <a:extLst>
              <a:ext uri="{FF2B5EF4-FFF2-40B4-BE49-F238E27FC236}">
                <a16:creationId xmlns:a16="http://schemas.microsoft.com/office/drawing/2014/main" id="{75ADCD3A-7567-B489-E409-1294C38CA444}"/>
              </a:ext>
            </a:extLst>
          </p:cNvPr>
          <p:cNvGraphicFramePr>
            <a:graphicFrameLocks noGrp="1"/>
          </p:cNvGraphicFramePr>
          <p:nvPr>
            <p:ph idx="1"/>
          </p:nvPr>
        </p:nvGraphicFramePr>
        <p:xfrm>
          <a:off x="1563987" y="1807047"/>
          <a:ext cx="9064025" cy="4549303"/>
        </p:xfrm>
        <a:graphic>
          <a:graphicData uri="http://schemas.openxmlformats.org/drawingml/2006/table">
            <a:tbl>
              <a:tblPr firstRow="1" bandRow="1">
                <a:tableStyleId>{5940675A-B579-460E-94D1-54222C63F5DA}</a:tableStyleId>
              </a:tblPr>
              <a:tblGrid>
                <a:gridCol w="3506764">
                  <a:extLst>
                    <a:ext uri="{9D8B030D-6E8A-4147-A177-3AD203B41FA5}">
                      <a16:colId xmlns:a16="http://schemas.microsoft.com/office/drawing/2014/main" val="4138512338"/>
                    </a:ext>
                  </a:extLst>
                </a:gridCol>
                <a:gridCol w="5557261">
                  <a:extLst>
                    <a:ext uri="{9D8B030D-6E8A-4147-A177-3AD203B41FA5}">
                      <a16:colId xmlns:a16="http://schemas.microsoft.com/office/drawing/2014/main" val="607301290"/>
                    </a:ext>
                  </a:extLst>
                </a:gridCol>
              </a:tblGrid>
              <a:tr h="499313">
                <a:tc>
                  <a:txBody>
                    <a:bodyPr/>
                    <a:lstStyle/>
                    <a:p>
                      <a:pPr algn="ctr" latinLnBrk="1"/>
                      <a:r>
                        <a:rPr lang="ko-KR" altLang="en-US" sz="2400" dirty="0"/>
                        <a:t>테이블 이름</a:t>
                      </a:r>
                    </a:p>
                  </a:txBody>
                  <a:tcPr>
                    <a:solidFill>
                      <a:schemeClr val="bg2"/>
                    </a:solidFill>
                  </a:tcPr>
                </a:tc>
                <a:tc>
                  <a:txBody>
                    <a:bodyPr/>
                    <a:lstStyle/>
                    <a:p>
                      <a:pPr algn="ctr" latinLnBrk="1"/>
                      <a:r>
                        <a:rPr lang="ko-KR" altLang="en-US" sz="2400" dirty="0"/>
                        <a:t>설명</a:t>
                      </a:r>
                    </a:p>
                  </a:txBody>
                  <a:tcPr>
                    <a:solidFill>
                      <a:schemeClr val="bg2"/>
                    </a:solidFill>
                  </a:tcPr>
                </a:tc>
                <a:extLst>
                  <a:ext uri="{0D108BD9-81ED-4DB2-BD59-A6C34878D82A}">
                    <a16:rowId xmlns:a16="http://schemas.microsoft.com/office/drawing/2014/main" val="971246928"/>
                  </a:ext>
                </a:extLst>
              </a:tr>
              <a:tr h="404999">
                <a:tc>
                  <a:txBody>
                    <a:bodyPr/>
                    <a:lstStyle/>
                    <a:p>
                      <a:pPr algn="ctr" latinLnBrk="1"/>
                      <a:r>
                        <a:rPr lang="ko-KR" altLang="en-US" sz="2000" dirty="0"/>
                        <a:t>주문</a:t>
                      </a:r>
                    </a:p>
                  </a:txBody>
                  <a:tcPr/>
                </a:tc>
                <a:tc>
                  <a:txBody>
                    <a:bodyPr/>
                    <a:lstStyle/>
                    <a:p>
                      <a:pPr algn="ctr" latinLnBrk="1"/>
                      <a:r>
                        <a:rPr lang="ko-KR" altLang="en-US" sz="2000" dirty="0"/>
                        <a:t>주문 정보를 관리하는 테이블</a:t>
                      </a:r>
                    </a:p>
                  </a:txBody>
                  <a:tcPr/>
                </a:tc>
                <a:extLst>
                  <a:ext uri="{0D108BD9-81ED-4DB2-BD59-A6C34878D82A}">
                    <a16:rowId xmlns:a16="http://schemas.microsoft.com/office/drawing/2014/main" val="1240579820"/>
                  </a:ext>
                </a:extLst>
              </a:tr>
              <a:tr h="404999">
                <a:tc>
                  <a:txBody>
                    <a:bodyPr/>
                    <a:lstStyle/>
                    <a:p>
                      <a:pPr algn="ctr" latinLnBrk="1"/>
                      <a:r>
                        <a:rPr lang="ko-KR" altLang="en-US" sz="2000" dirty="0"/>
                        <a:t>고객</a:t>
                      </a:r>
                    </a:p>
                  </a:txBody>
                  <a:tcPr/>
                </a:tc>
                <a:tc>
                  <a:txBody>
                    <a:bodyPr/>
                    <a:lstStyle/>
                    <a:p>
                      <a:pPr algn="ctr" latinLnBrk="1"/>
                      <a:r>
                        <a:rPr lang="ko-KR" altLang="en-US" sz="2000" dirty="0"/>
                        <a:t>고객 정보를 관리하는 테이블</a:t>
                      </a:r>
                    </a:p>
                  </a:txBody>
                  <a:tcPr/>
                </a:tc>
                <a:extLst>
                  <a:ext uri="{0D108BD9-81ED-4DB2-BD59-A6C34878D82A}">
                    <a16:rowId xmlns:a16="http://schemas.microsoft.com/office/drawing/2014/main" val="1041319984"/>
                  </a:ext>
                </a:extLst>
              </a:tr>
              <a:tr h="404999">
                <a:tc>
                  <a:txBody>
                    <a:bodyPr/>
                    <a:lstStyle/>
                    <a:p>
                      <a:pPr algn="ctr" latinLnBrk="1"/>
                      <a:r>
                        <a:rPr lang="ko-KR" altLang="en-US" sz="2000" dirty="0"/>
                        <a:t>버거</a:t>
                      </a:r>
                    </a:p>
                  </a:txBody>
                  <a:tcPr/>
                </a:tc>
                <a:tc>
                  <a:txBody>
                    <a:bodyPr/>
                    <a:lstStyle/>
                    <a:p>
                      <a:pPr algn="ctr" latinLnBrk="1"/>
                      <a:r>
                        <a:rPr lang="ko-KR" altLang="en-US" sz="2000" dirty="0"/>
                        <a:t>제조업체로부터 공급된 버거 테이블</a:t>
                      </a:r>
                    </a:p>
                  </a:txBody>
                  <a:tcPr/>
                </a:tc>
                <a:extLst>
                  <a:ext uri="{0D108BD9-81ED-4DB2-BD59-A6C34878D82A}">
                    <a16:rowId xmlns:a16="http://schemas.microsoft.com/office/drawing/2014/main" val="497950806"/>
                  </a:ext>
                </a:extLst>
              </a:tr>
              <a:tr h="404999">
                <a:tc>
                  <a:txBody>
                    <a:bodyPr/>
                    <a:lstStyle/>
                    <a:p>
                      <a:pPr algn="ctr" latinLnBrk="1"/>
                      <a:r>
                        <a:rPr lang="ko-KR" altLang="en-US" sz="2000" dirty="0"/>
                        <a:t>배달</a:t>
                      </a:r>
                    </a:p>
                  </a:txBody>
                  <a:tcPr/>
                </a:tc>
                <a:tc>
                  <a:txBody>
                    <a:bodyPr/>
                    <a:lstStyle/>
                    <a:p>
                      <a:pPr algn="ctr" latinLnBrk="1"/>
                      <a:r>
                        <a:rPr lang="ko-KR" altLang="en-US" sz="2000" dirty="0"/>
                        <a:t>배달 정보를 관리하는 테이블</a:t>
                      </a:r>
                    </a:p>
                  </a:txBody>
                  <a:tcPr/>
                </a:tc>
                <a:extLst>
                  <a:ext uri="{0D108BD9-81ED-4DB2-BD59-A6C34878D82A}">
                    <a16:rowId xmlns:a16="http://schemas.microsoft.com/office/drawing/2014/main" val="4127565437"/>
                  </a:ext>
                </a:extLst>
              </a:tr>
              <a:tr h="404999">
                <a:tc>
                  <a:txBody>
                    <a:bodyPr/>
                    <a:lstStyle/>
                    <a:p>
                      <a:pPr algn="ctr" latinLnBrk="1"/>
                      <a:r>
                        <a:rPr lang="ko-KR" altLang="en-US" sz="2000" dirty="0"/>
                        <a:t>결제</a:t>
                      </a:r>
                    </a:p>
                  </a:txBody>
                  <a:tcPr/>
                </a:tc>
                <a:tc>
                  <a:txBody>
                    <a:bodyPr/>
                    <a:lstStyle/>
                    <a:p>
                      <a:pPr algn="ctr" latinLnBrk="1"/>
                      <a:r>
                        <a:rPr lang="ko-KR" altLang="en-US" sz="2000" dirty="0"/>
                        <a:t>결제 정보를 관리하는 테이블</a:t>
                      </a:r>
                    </a:p>
                  </a:txBody>
                  <a:tcPr/>
                </a:tc>
                <a:extLst>
                  <a:ext uri="{0D108BD9-81ED-4DB2-BD59-A6C34878D82A}">
                    <a16:rowId xmlns:a16="http://schemas.microsoft.com/office/drawing/2014/main" val="1559251750"/>
                  </a:ext>
                </a:extLst>
              </a:tr>
              <a:tr h="404999">
                <a:tc>
                  <a:txBody>
                    <a:bodyPr/>
                    <a:lstStyle/>
                    <a:p>
                      <a:pPr algn="ctr" latinLnBrk="1"/>
                      <a:r>
                        <a:rPr lang="ko-KR" altLang="en-US" sz="2000" dirty="0"/>
                        <a:t>주소</a:t>
                      </a:r>
                    </a:p>
                  </a:txBody>
                  <a:tcPr/>
                </a:tc>
                <a:tc>
                  <a:txBody>
                    <a:bodyPr/>
                    <a:lstStyle/>
                    <a:p>
                      <a:pPr algn="ctr" latinLnBrk="1"/>
                      <a:r>
                        <a:rPr lang="ko-KR" altLang="en-US" sz="2000" dirty="0"/>
                        <a:t>고객의 주소 정보를 소유한 테이블 </a:t>
                      </a:r>
                    </a:p>
                  </a:txBody>
                  <a:tcPr/>
                </a:tc>
                <a:extLst>
                  <a:ext uri="{0D108BD9-81ED-4DB2-BD59-A6C34878D82A}">
                    <a16:rowId xmlns:a16="http://schemas.microsoft.com/office/drawing/2014/main" val="503711362"/>
                  </a:ext>
                </a:extLst>
              </a:tr>
              <a:tr h="404999">
                <a:tc>
                  <a:txBody>
                    <a:bodyPr/>
                    <a:lstStyle/>
                    <a:p>
                      <a:pPr algn="ctr" latinLnBrk="1"/>
                      <a:r>
                        <a:rPr lang="ko-KR" altLang="en-US" sz="2000" dirty="0"/>
                        <a:t>제조업체</a:t>
                      </a:r>
                    </a:p>
                  </a:txBody>
                  <a:tcPr/>
                </a:tc>
                <a:tc>
                  <a:txBody>
                    <a:bodyPr/>
                    <a:lstStyle/>
                    <a:p>
                      <a:pPr algn="ctr" latinLnBrk="1"/>
                      <a:r>
                        <a:rPr lang="ko-KR" altLang="en-US" sz="2000" dirty="0"/>
                        <a:t>제조업체 관리하는 테이블</a:t>
                      </a:r>
                    </a:p>
                  </a:txBody>
                  <a:tcPr/>
                </a:tc>
                <a:extLst>
                  <a:ext uri="{0D108BD9-81ED-4DB2-BD59-A6C34878D82A}">
                    <a16:rowId xmlns:a16="http://schemas.microsoft.com/office/drawing/2014/main" val="2203449875"/>
                  </a:ext>
                </a:extLst>
              </a:tr>
              <a:tr h="404999">
                <a:tc>
                  <a:txBody>
                    <a:bodyPr/>
                    <a:lstStyle/>
                    <a:p>
                      <a:pPr algn="ctr" latinLnBrk="1"/>
                      <a:r>
                        <a:rPr lang="ko-KR" altLang="en-US" sz="2000" dirty="0"/>
                        <a:t>사이드</a:t>
                      </a:r>
                    </a:p>
                  </a:txBody>
                  <a:tcPr/>
                </a:tc>
                <a:tc>
                  <a:txBody>
                    <a:bodyPr/>
                    <a:lstStyle/>
                    <a:p>
                      <a:pPr algn="ctr" latinLnBrk="1"/>
                      <a:r>
                        <a:rPr lang="ko-KR" altLang="en-US" sz="2000" dirty="0"/>
                        <a:t>제조업체로부터 공급된 사이드 테이블</a:t>
                      </a:r>
                    </a:p>
                  </a:txBody>
                  <a:tcPr/>
                </a:tc>
                <a:extLst>
                  <a:ext uri="{0D108BD9-81ED-4DB2-BD59-A6C34878D82A}">
                    <a16:rowId xmlns:a16="http://schemas.microsoft.com/office/drawing/2014/main" val="3491717915"/>
                  </a:ext>
                </a:extLst>
              </a:tr>
              <a:tr h="404999">
                <a:tc>
                  <a:txBody>
                    <a:bodyPr/>
                    <a:lstStyle/>
                    <a:p>
                      <a:pPr algn="ctr" latinLnBrk="1"/>
                      <a:r>
                        <a:rPr lang="ko-KR" altLang="en-US" sz="2000" dirty="0"/>
                        <a:t>쿠폰</a:t>
                      </a:r>
                    </a:p>
                  </a:txBody>
                  <a:tcPr/>
                </a:tc>
                <a:tc>
                  <a:txBody>
                    <a:bodyPr/>
                    <a:lstStyle/>
                    <a:p>
                      <a:pPr algn="ctr" latinLnBrk="1"/>
                      <a:r>
                        <a:rPr lang="ko-KR" altLang="en-US" sz="2000" dirty="0"/>
                        <a:t>쿠폰을 제공하는 테이블</a:t>
                      </a:r>
                    </a:p>
                  </a:txBody>
                  <a:tcPr/>
                </a:tc>
                <a:extLst>
                  <a:ext uri="{0D108BD9-81ED-4DB2-BD59-A6C34878D82A}">
                    <a16:rowId xmlns:a16="http://schemas.microsoft.com/office/drawing/2014/main" val="205967082"/>
                  </a:ext>
                </a:extLst>
              </a:tr>
              <a:tr h="404999">
                <a:tc>
                  <a:txBody>
                    <a:bodyPr/>
                    <a:lstStyle/>
                    <a:p>
                      <a:pPr algn="ctr" latinLnBrk="1"/>
                      <a:r>
                        <a:rPr lang="ko-KR" altLang="en-US" sz="2000" dirty="0"/>
                        <a:t>리뷰</a:t>
                      </a:r>
                    </a:p>
                  </a:txBody>
                  <a:tcPr/>
                </a:tc>
                <a:tc>
                  <a:txBody>
                    <a:bodyPr/>
                    <a:lstStyle/>
                    <a:p>
                      <a:pPr algn="ctr" latinLnBrk="1"/>
                      <a:r>
                        <a:rPr lang="ko-KR" altLang="en-US" sz="2000" dirty="0"/>
                        <a:t>고객이 작성한 리뷰를 관리하는 테이블</a:t>
                      </a:r>
                    </a:p>
                  </a:txBody>
                  <a:tcPr/>
                </a:tc>
                <a:extLst>
                  <a:ext uri="{0D108BD9-81ED-4DB2-BD59-A6C34878D82A}">
                    <a16:rowId xmlns:a16="http://schemas.microsoft.com/office/drawing/2014/main" val="2814628678"/>
                  </a:ext>
                </a:extLst>
              </a:tr>
            </a:tbl>
          </a:graphicData>
        </a:graphic>
      </p:graphicFrame>
      <p:sp>
        <p:nvSpPr>
          <p:cNvPr id="4" name="슬라이드 번호 개체 틀 3">
            <a:extLst>
              <a:ext uri="{FF2B5EF4-FFF2-40B4-BE49-F238E27FC236}">
                <a16:creationId xmlns:a16="http://schemas.microsoft.com/office/drawing/2014/main" id="{9CD25BF8-8DE5-EDBF-FF0F-C5C577FDFF5F}"/>
              </a:ext>
            </a:extLst>
          </p:cNvPr>
          <p:cNvSpPr>
            <a:spLocks noGrp="1"/>
          </p:cNvSpPr>
          <p:nvPr>
            <p:ph type="sldNum" sz="quarter" idx="12"/>
          </p:nvPr>
        </p:nvSpPr>
        <p:spPr/>
        <p:txBody>
          <a:bodyPr/>
          <a:lstStyle/>
          <a:p>
            <a:fld id="{80620392-FB9C-4786-83C4-86233166524A}" type="slidenum">
              <a:rPr lang="ko-KR" altLang="en-US" smtClean="0"/>
              <a:t>29</a:t>
            </a:fld>
            <a:endParaRPr lang="ko-KR" altLang="en-US"/>
          </a:p>
        </p:txBody>
      </p:sp>
      <mc:AlternateContent xmlns:mc="http://schemas.openxmlformats.org/markup-compatibility/2006" xmlns:p14="http://schemas.microsoft.com/office/powerpoint/2010/main">
        <mc:Choice Requires="p14">
          <p:contentPart p14:bwMode="auto" r:id="rId3">
            <p14:nvContentPartPr>
              <p14:cNvPr id="6" name="잉크 5">
                <a:extLst>
                  <a:ext uri="{FF2B5EF4-FFF2-40B4-BE49-F238E27FC236}">
                    <a16:creationId xmlns:a16="http://schemas.microsoft.com/office/drawing/2014/main" id="{7AAC3248-7814-B5D3-BA1C-B8EFB77E9655}"/>
                  </a:ext>
                </a:extLst>
              </p14:cNvPr>
              <p14:cNvContentPartPr/>
              <p14:nvPr/>
            </p14:nvContentPartPr>
            <p14:xfrm>
              <a:off x="1024727" y="1049079"/>
              <a:ext cx="360" cy="360"/>
            </p14:xfrm>
          </p:contentPart>
        </mc:Choice>
        <mc:Fallback xmlns="">
          <p:pic>
            <p:nvPicPr>
              <p:cNvPr id="6" name="잉크 5">
                <a:extLst>
                  <a:ext uri="{FF2B5EF4-FFF2-40B4-BE49-F238E27FC236}">
                    <a16:creationId xmlns:a16="http://schemas.microsoft.com/office/drawing/2014/main" id="{7AAC3248-7814-B5D3-BA1C-B8EFB77E9655}"/>
                  </a:ext>
                </a:extLst>
              </p:cNvPr>
              <p:cNvPicPr/>
              <p:nvPr/>
            </p:nvPicPr>
            <p:blipFill>
              <a:blip r:embed="rId4"/>
              <a:stretch>
                <a:fillRect/>
              </a:stretch>
            </p:blipFill>
            <p:spPr>
              <a:xfrm>
                <a:off x="1015727" y="1040439"/>
                <a:ext cx="18000" cy="18000"/>
              </a:xfrm>
              <a:prstGeom prst="rect">
                <a:avLst/>
              </a:prstGeom>
            </p:spPr>
          </p:pic>
        </mc:Fallback>
      </mc:AlternateContent>
    </p:spTree>
    <p:extLst>
      <p:ext uri="{BB962C8B-B14F-4D97-AF65-F5344CB8AC3E}">
        <p14:creationId xmlns:p14="http://schemas.microsoft.com/office/powerpoint/2010/main" val="123873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47D11D-5731-AA69-78E8-F28D84CC95FA}"/>
              </a:ext>
            </a:extLst>
          </p:cNvPr>
          <p:cNvSpPr>
            <a:spLocks noGrp="1"/>
          </p:cNvSpPr>
          <p:nvPr>
            <p:ph type="title"/>
          </p:nvPr>
        </p:nvSpPr>
        <p:spPr>
          <a:xfrm>
            <a:off x="838200" y="2583391"/>
            <a:ext cx="10515600" cy="1325563"/>
          </a:xfrm>
        </p:spPr>
        <p:txBody>
          <a:bodyPr>
            <a:normAutofit/>
          </a:bodyPr>
          <a:lstStyle/>
          <a:p>
            <a:pPr algn="ctr"/>
            <a:r>
              <a:rPr lang="ko-KR" altLang="en-US" sz="6000" dirty="0"/>
              <a:t>계획 수립</a:t>
            </a:r>
          </a:p>
        </p:txBody>
      </p:sp>
      <p:sp>
        <p:nvSpPr>
          <p:cNvPr id="4" name="슬라이드 번호 개체 틀 3">
            <a:extLst>
              <a:ext uri="{FF2B5EF4-FFF2-40B4-BE49-F238E27FC236}">
                <a16:creationId xmlns:a16="http://schemas.microsoft.com/office/drawing/2014/main" id="{BB2EDB8A-6080-9203-02AD-C14DF52B1300}"/>
              </a:ext>
            </a:extLst>
          </p:cNvPr>
          <p:cNvSpPr>
            <a:spLocks noGrp="1"/>
          </p:cNvSpPr>
          <p:nvPr>
            <p:ph type="sldNum" sz="quarter" idx="12"/>
          </p:nvPr>
        </p:nvSpPr>
        <p:spPr/>
        <p:txBody>
          <a:bodyPr/>
          <a:lstStyle/>
          <a:p>
            <a:fld id="{80620392-FB9C-4786-83C4-86233166524A}" type="slidenum">
              <a:rPr lang="ko-KR" altLang="en-US" smtClean="0"/>
              <a:t>3</a:t>
            </a:fld>
            <a:endParaRPr lang="ko-KR" altLang="en-US"/>
          </a:p>
        </p:txBody>
      </p:sp>
    </p:spTree>
    <p:extLst>
      <p:ext uri="{BB962C8B-B14F-4D97-AF65-F5344CB8AC3E}">
        <p14:creationId xmlns:p14="http://schemas.microsoft.com/office/powerpoint/2010/main" val="3269812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97C13C-4F49-1CF8-F2B4-1EFDB95578D3}"/>
              </a:ext>
            </a:extLst>
          </p:cNvPr>
          <p:cNvSpPr>
            <a:spLocks noGrp="1"/>
          </p:cNvSpPr>
          <p:nvPr>
            <p:ph type="title"/>
          </p:nvPr>
        </p:nvSpPr>
        <p:spPr/>
        <p:txBody>
          <a:bodyPr/>
          <a:lstStyle/>
          <a:p>
            <a:r>
              <a:rPr lang="ko-KR" altLang="en-US" dirty="0"/>
              <a:t>논리 설계 </a:t>
            </a:r>
            <a:r>
              <a:rPr lang="en-US" altLang="ko-KR" dirty="0"/>
              <a:t>– </a:t>
            </a:r>
            <a:r>
              <a:rPr lang="ko-KR" altLang="en-US" dirty="0"/>
              <a:t>주문 테이블 명세서 </a:t>
            </a:r>
          </a:p>
        </p:txBody>
      </p:sp>
      <p:graphicFrame>
        <p:nvGraphicFramePr>
          <p:cNvPr id="5" name="내용 개체 틀 4">
            <a:extLst>
              <a:ext uri="{FF2B5EF4-FFF2-40B4-BE49-F238E27FC236}">
                <a16:creationId xmlns:a16="http://schemas.microsoft.com/office/drawing/2014/main" id="{CB027BF9-63AF-30BC-7222-D3BD1DA00E47}"/>
              </a:ext>
            </a:extLst>
          </p:cNvPr>
          <p:cNvGraphicFramePr>
            <a:graphicFrameLocks noGrp="1"/>
          </p:cNvGraphicFramePr>
          <p:nvPr>
            <p:ph idx="1"/>
            <p:extLst>
              <p:ext uri="{D42A27DB-BD31-4B8C-83A1-F6EECF244321}">
                <p14:modId xmlns:p14="http://schemas.microsoft.com/office/powerpoint/2010/main" val="570037838"/>
              </p:ext>
            </p:extLst>
          </p:nvPr>
        </p:nvGraphicFramePr>
        <p:xfrm>
          <a:off x="592667" y="1690688"/>
          <a:ext cx="11006665" cy="3488035"/>
        </p:xfrm>
        <a:graphic>
          <a:graphicData uri="http://schemas.openxmlformats.org/drawingml/2006/table">
            <a:tbl>
              <a:tblPr firstRow="1" bandRow="1">
                <a:tableStyleId>{5940675A-B579-460E-94D1-54222C63F5DA}</a:tableStyleId>
              </a:tblPr>
              <a:tblGrid>
                <a:gridCol w="1375833">
                  <a:extLst>
                    <a:ext uri="{9D8B030D-6E8A-4147-A177-3AD203B41FA5}">
                      <a16:colId xmlns:a16="http://schemas.microsoft.com/office/drawing/2014/main" val="1905436134"/>
                    </a:ext>
                  </a:extLst>
                </a:gridCol>
                <a:gridCol w="1375833">
                  <a:extLst>
                    <a:ext uri="{9D8B030D-6E8A-4147-A177-3AD203B41FA5}">
                      <a16:colId xmlns:a16="http://schemas.microsoft.com/office/drawing/2014/main" val="646458455"/>
                    </a:ext>
                  </a:extLst>
                </a:gridCol>
                <a:gridCol w="1626186">
                  <a:extLst>
                    <a:ext uri="{9D8B030D-6E8A-4147-A177-3AD203B41FA5}">
                      <a16:colId xmlns:a16="http://schemas.microsoft.com/office/drawing/2014/main" val="2123278505"/>
                    </a:ext>
                  </a:extLst>
                </a:gridCol>
                <a:gridCol w="1462238">
                  <a:extLst>
                    <a:ext uri="{9D8B030D-6E8A-4147-A177-3AD203B41FA5}">
                      <a16:colId xmlns:a16="http://schemas.microsoft.com/office/drawing/2014/main" val="939742120"/>
                    </a:ext>
                  </a:extLst>
                </a:gridCol>
                <a:gridCol w="1205239">
                  <a:extLst>
                    <a:ext uri="{9D8B030D-6E8A-4147-A177-3AD203B41FA5}">
                      <a16:colId xmlns:a16="http://schemas.microsoft.com/office/drawing/2014/main" val="3745024083"/>
                    </a:ext>
                  </a:extLst>
                </a:gridCol>
                <a:gridCol w="1134342">
                  <a:extLst>
                    <a:ext uri="{9D8B030D-6E8A-4147-A177-3AD203B41FA5}">
                      <a16:colId xmlns:a16="http://schemas.microsoft.com/office/drawing/2014/main" val="683544762"/>
                    </a:ext>
                  </a:extLst>
                </a:gridCol>
                <a:gridCol w="1451161">
                  <a:extLst>
                    <a:ext uri="{9D8B030D-6E8A-4147-A177-3AD203B41FA5}">
                      <a16:colId xmlns:a16="http://schemas.microsoft.com/office/drawing/2014/main" val="3454636891"/>
                    </a:ext>
                  </a:extLst>
                </a:gridCol>
                <a:gridCol w="1375833">
                  <a:extLst>
                    <a:ext uri="{9D8B030D-6E8A-4147-A177-3AD203B41FA5}">
                      <a16:colId xmlns:a16="http://schemas.microsoft.com/office/drawing/2014/main" val="186963399"/>
                    </a:ext>
                  </a:extLst>
                </a:gridCol>
              </a:tblGrid>
              <a:tr h="788035">
                <a:tc>
                  <a:txBody>
                    <a:bodyPr/>
                    <a:lstStyle/>
                    <a:p>
                      <a:pPr algn="ctr" latinLnBrk="1"/>
                      <a:r>
                        <a:rPr lang="ko-KR" altLang="en-US" sz="2000" dirty="0"/>
                        <a:t>테이블 </a:t>
                      </a:r>
                      <a:endParaRPr lang="en-US" altLang="ko-KR" sz="2000" dirty="0"/>
                    </a:p>
                    <a:p>
                      <a:pPr algn="ctr" latinLnBrk="1"/>
                      <a:r>
                        <a:rPr lang="ko-KR" altLang="en-US" sz="2000" dirty="0"/>
                        <a:t>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5">
                  <a:txBody>
                    <a:bodyPr/>
                    <a:lstStyle/>
                    <a:p>
                      <a:pPr algn="ctr" latinLnBrk="1"/>
                      <a:r>
                        <a:rPr lang="ko-KR" altLang="en-US" sz="4000" dirty="0"/>
                        <a:t>주문</a:t>
                      </a:r>
                    </a:p>
                  </a:txBody>
                  <a:tcPr anchor="ctr"/>
                </a:tc>
                <a:tc>
                  <a:txBody>
                    <a:bodyPr/>
                    <a:lstStyle/>
                    <a:p>
                      <a:pPr algn="ctr" latinLnBrk="1"/>
                      <a:r>
                        <a:rPr lang="en-US" altLang="ko-KR" dirty="0"/>
                        <a:t>O_ID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11388540"/>
                  </a:ext>
                </a:extLst>
              </a:tr>
              <a:tr h="540000">
                <a:tc vMerge="1">
                  <a:txBody>
                    <a:bodyPr/>
                    <a:lstStyle/>
                    <a:p>
                      <a:pPr latinLnBrk="1"/>
                      <a:endParaRPr lang="ko-KR" altLang="en-US" dirty="0"/>
                    </a:p>
                  </a:txBody>
                  <a:tcPr/>
                </a:tc>
                <a:tc>
                  <a:txBody>
                    <a:bodyPr/>
                    <a:lstStyle/>
                    <a:p>
                      <a:pPr algn="ctr" latinLnBrk="1"/>
                      <a:r>
                        <a:rPr lang="en-US" altLang="ko-KR" dirty="0"/>
                        <a:t>O_INFO</a:t>
                      </a:r>
                      <a:endParaRPr lang="ko-KR" altLang="en-US" dirty="0"/>
                    </a:p>
                  </a:txBody>
                  <a:tcPr anchor="ctr"/>
                </a:tc>
                <a:tc>
                  <a:txBody>
                    <a:bodyPr/>
                    <a:lstStyle/>
                    <a:p>
                      <a:pPr algn="ctr" latinLnBrk="1"/>
                      <a:r>
                        <a:rPr lang="en-US" altLang="ko-KR" dirty="0"/>
                        <a:t>VARCHAR(30)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O_NUM</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955646802"/>
                  </a:ext>
                </a:extLst>
              </a:tr>
              <a:tr h="540000">
                <a:tc vMerge="1">
                  <a:txBody>
                    <a:bodyPr/>
                    <a:lstStyle/>
                    <a:p>
                      <a:pPr latinLnBrk="1"/>
                      <a:endParaRPr lang="ko-KR" altLang="en-US" dirty="0"/>
                    </a:p>
                  </a:txBody>
                  <a:tcPr/>
                </a:tc>
                <a:tc>
                  <a:txBody>
                    <a:bodyPr/>
                    <a:lstStyle/>
                    <a:p>
                      <a:pPr algn="ctr" latinLnBrk="1"/>
                      <a:r>
                        <a:rPr lang="en-US" altLang="ko-KR" dirty="0"/>
                        <a:t>O_DATE</a:t>
                      </a:r>
                      <a:endParaRPr lang="ko-KR" altLang="en-US" dirty="0"/>
                    </a:p>
                  </a:txBody>
                  <a:tcPr anchor="ctr"/>
                </a:tc>
                <a:tc>
                  <a:txBody>
                    <a:bodyPr/>
                    <a:lstStyle/>
                    <a:p>
                      <a:pPr algn="ctr" latinLnBrk="1"/>
                      <a:r>
                        <a:rPr lang="en-US" altLang="ko-KR" dirty="0"/>
                        <a:t>DATE</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477757039"/>
                  </a:ext>
                </a:extLst>
              </a:tr>
              <a:tr h="540000">
                <a:tc vMerge="1">
                  <a:txBody>
                    <a:bodyPr/>
                    <a:lstStyle/>
                    <a:p>
                      <a:pPr algn="ctr" latinLnBrk="1"/>
                      <a:endParaRPr lang="ko-KR" altLang="en-US" sz="4000" dirty="0"/>
                    </a:p>
                  </a:txBody>
                  <a:tcPr anchor="ctr"/>
                </a:tc>
                <a:tc>
                  <a:txBody>
                    <a:bodyPr/>
                    <a:lstStyle/>
                    <a:p>
                      <a:pPr algn="ctr" latinLnBrk="1"/>
                      <a:r>
                        <a:rPr lang="en-US" altLang="ko-KR" dirty="0"/>
                        <a:t>C_ID</a:t>
                      </a:r>
                      <a:endParaRPr lang="ko-KR" altLang="en-US" dirty="0"/>
                    </a:p>
                  </a:txBody>
                  <a:tcPr anchor="ctr"/>
                </a:tc>
                <a:tc>
                  <a:txBody>
                    <a:bodyPr/>
                    <a:lstStyle/>
                    <a:p>
                      <a:pPr algn="ctr" latinLnBrk="1"/>
                      <a:r>
                        <a:rPr lang="en-US" altLang="ko-KR" dirty="0"/>
                        <a:t>VARCHAR(30)</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NOT NULL</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FK</a:t>
                      </a:r>
                      <a:endParaRPr lang="ko-KR" altLang="en-US" dirty="0"/>
                    </a:p>
                  </a:txBody>
                  <a:tcPr anchor="ctr"/>
                </a:tc>
                <a:tc>
                  <a:txBody>
                    <a:bodyPr/>
                    <a:lstStyle/>
                    <a:p>
                      <a:pPr algn="ctr" latinLnBrk="1"/>
                      <a:r>
                        <a:rPr lang="ko-KR" altLang="en-US" dirty="0"/>
                        <a:t>고객</a:t>
                      </a:r>
                    </a:p>
                  </a:txBody>
                  <a:tcPr anchor="ctr"/>
                </a:tc>
                <a:tc>
                  <a:txBody>
                    <a:bodyPr/>
                    <a:lstStyle/>
                    <a:p>
                      <a:pPr algn="ctr" latinLnBrk="1"/>
                      <a:r>
                        <a:rPr lang="en-US" altLang="ko-KR" dirty="0"/>
                        <a:t>C_ID</a:t>
                      </a:r>
                      <a:endParaRPr lang="ko-KR" altLang="en-US" dirty="0"/>
                    </a:p>
                  </a:txBody>
                  <a:tcPr anchor="ctr"/>
                </a:tc>
                <a:extLst>
                  <a:ext uri="{0D108BD9-81ED-4DB2-BD59-A6C34878D82A}">
                    <a16:rowId xmlns:a16="http://schemas.microsoft.com/office/drawing/2014/main" val="1751735164"/>
                  </a:ext>
                </a:extLst>
              </a:tr>
            </a:tbl>
          </a:graphicData>
        </a:graphic>
      </p:graphicFrame>
      <p:sp>
        <p:nvSpPr>
          <p:cNvPr id="4" name="슬라이드 번호 개체 틀 3">
            <a:extLst>
              <a:ext uri="{FF2B5EF4-FFF2-40B4-BE49-F238E27FC236}">
                <a16:creationId xmlns:a16="http://schemas.microsoft.com/office/drawing/2014/main" id="{4231C9E1-1B89-C7CC-C27D-27CE8994C05B}"/>
              </a:ext>
            </a:extLst>
          </p:cNvPr>
          <p:cNvSpPr>
            <a:spLocks noGrp="1"/>
          </p:cNvSpPr>
          <p:nvPr>
            <p:ph type="sldNum" sz="quarter" idx="12"/>
          </p:nvPr>
        </p:nvSpPr>
        <p:spPr/>
        <p:txBody>
          <a:bodyPr/>
          <a:lstStyle/>
          <a:p>
            <a:fld id="{80620392-FB9C-4786-83C4-86233166524A}" type="slidenum">
              <a:rPr lang="ko-KR" altLang="en-US" smtClean="0"/>
              <a:t>30</a:t>
            </a:fld>
            <a:endParaRPr lang="ko-KR" altLang="en-US"/>
          </a:p>
        </p:txBody>
      </p:sp>
    </p:spTree>
    <p:extLst>
      <p:ext uri="{BB962C8B-B14F-4D97-AF65-F5344CB8AC3E}">
        <p14:creationId xmlns:p14="http://schemas.microsoft.com/office/powerpoint/2010/main" val="333756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38EA6D-9EFB-98CC-99D0-D12A5C3C5BA9}"/>
              </a:ext>
            </a:extLst>
          </p:cNvPr>
          <p:cNvSpPr>
            <a:spLocks noGrp="1"/>
          </p:cNvSpPr>
          <p:nvPr>
            <p:ph type="title"/>
          </p:nvPr>
        </p:nvSpPr>
        <p:spPr/>
        <p:txBody>
          <a:bodyPr/>
          <a:lstStyle/>
          <a:p>
            <a:r>
              <a:rPr lang="ko-KR" altLang="en-US" dirty="0"/>
              <a:t>논리 설계 </a:t>
            </a:r>
            <a:r>
              <a:rPr lang="en-US" altLang="ko-KR" dirty="0"/>
              <a:t>– </a:t>
            </a:r>
            <a:r>
              <a:rPr lang="ko-KR" altLang="en-US" dirty="0"/>
              <a:t>고객 테이블 명세서</a:t>
            </a:r>
          </a:p>
        </p:txBody>
      </p:sp>
      <p:sp>
        <p:nvSpPr>
          <p:cNvPr id="4" name="슬라이드 번호 개체 틀 3">
            <a:extLst>
              <a:ext uri="{FF2B5EF4-FFF2-40B4-BE49-F238E27FC236}">
                <a16:creationId xmlns:a16="http://schemas.microsoft.com/office/drawing/2014/main" id="{5A0CF791-466A-624F-62F7-3D3339D4E466}"/>
              </a:ext>
            </a:extLst>
          </p:cNvPr>
          <p:cNvSpPr>
            <a:spLocks noGrp="1"/>
          </p:cNvSpPr>
          <p:nvPr>
            <p:ph type="sldNum" sz="quarter" idx="12"/>
          </p:nvPr>
        </p:nvSpPr>
        <p:spPr/>
        <p:txBody>
          <a:bodyPr/>
          <a:lstStyle/>
          <a:p>
            <a:fld id="{80620392-FB9C-4786-83C4-86233166524A}" type="slidenum">
              <a:rPr lang="ko-KR" altLang="en-US" smtClean="0"/>
              <a:t>31</a:t>
            </a:fld>
            <a:endParaRPr lang="ko-KR" altLang="en-US"/>
          </a:p>
        </p:txBody>
      </p:sp>
      <p:graphicFrame>
        <p:nvGraphicFramePr>
          <p:cNvPr id="5" name="내용 개체 틀 4">
            <a:extLst>
              <a:ext uri="{FF2B5EF4-FFF2-40B4-BE49-F238E27FC236}">
                <a16:creationId xmlns:a16="http://schemas.microsoft.com/office/drawing/2014/main" id="{006ADE99-89FD-BF0A-7312-20A7D3CECFE3}"/>
              </a:ext>
            </a:extLst>
          </p:cNvPr>
          <p:cNvGraphicFramePr>
            <a:graphicFrameLocks noGrp="1"/>
          </p:cNvGraphicFramePr>
          <p:nvPr>
            <p:ph idx="1"/>
            <p:extLst>
              <p:ext uri="{D42A27DB-BD31-4B8C-83A1-F6EECF244321}">
                <p14:modId xmlns:p14="http://schemas.microsoft.com/office/powerpoint/2010/main" val="1860944328"/>
              </p:ext>
            </p:extLst>
          </p:nvPr>
        </p:nvGraphicFramePr>
        <p:xfrm>
          <a:off x="554567" y="1948440"/>
          <a:ext cx="11082866" cy="2861040"/>
        </p:xfrm>
        <a:graphic>
          <a:graphicData uri="http://schemas.openxmlformats.org/drawingml/2006/table">
            <a:tbl>
              <a:tblPr firstRow="1" bandRow="1">
                <a:tableStyleId>{5940675A-B579-460E-94D1-54222C63F5DA}</a:tableStyleId>
              </a:tblPr>
              <a:tblGrid>
                <a:gridCol w="1377835">
                  <a:extLst>
                    <a:ext uri="{9D8B030D-6E8A-4147-A177-3AD203B41FA5}">
                      <a16:colId xmlns:a16="http://schemas.microsoft.com/office/drawing/2014/main" val="1905436134"/>
                    </a:ext>
                  </a:extLst>
                </a:gridCol>
                <a:gridCol w="1386433">
                  <a:extLst>
                    <a:ext uri="{9D8B030D-6E8A-4147-A177-3AD203B41FA5}">
                      <a16:colId xmlns:a16="http://schemas.microsoft.com/office/drawing/2014/main" val="646458455"/>
                    </a:ext>
                  </a:extLst>
                </a:gridCol>
                <a:gridCol w="1634165">
                  <a:extLst>
                    <a:ext uri="{9D8B030D-6E8A-4147-A177-3AD203B41FA5}">
                      <a16:colId xmlns:a16="http://schemas.microsoft.com/office/drawing/2014/main" val="2123278505"/>
                    </a:ext>
                  </a:extLst>
                </a:gridCol>
                <a:gridCol w="1525613">
                  <a:extLst>
                    <a:ext uri="{9D8B030D-6E8A-4147-A177-3AD203B41FA5}">
                      <a16:colId xmlns:a16="http://schemas.microsoft.com/office/drawing/2014/main" val="939742120"/>
                    </a:ext>
                  </a:extLst>
                </a:gridCol>
                <a:gridCol w="1220921">
                  <a:extLst>
                    <a:ext uri="{9D8B030D-6E8A-4147-A177-3AD203B41FA5}">
                      <a16:colId xmlns:a16="http://schemas.microsoft.com/office/drawing/2014/main" val="3745024083"/>
                    </a:ext>
                  </a:extLst>
                </a:gridCol>
                <a:gridCol w="1165033">
                  <a:extLst>
                    <a:ext uri="{9D8B030D-6E8A-4147-A177-3AD203B41FA5}">
                      <a16:colId xmlns:a16="http://schemas.microsoft.com/office/drawing/2014/main" val="683544762"/>
                    </a:ext>
                  </a:extLst>
                </a:gridCol>
                <a:gridCol w="1386433">
                  <a:extLst>
                    <a:ext uri="{9D8B030D-6E8A-4147-A177-3AD203B41FA5}">
                      <a16:colId xmlns:a16="http://schemas.microsoft.com/office/drawing/2014/main" val="3454636891"/>
                    </a:ext>
                  </a:extLst>
                </a:gridCol>
                <a:gridCol w="1386433">
                  <a:extLst>
                    <a:ext uri="{9D8B030D-6E8A-4147-A177-3AD203B41FA5}">
                      <a16:colId xmlns:a16="http://schemas.microsoft.com/office/drawing/2014/main" val="186963399"/>
                    </a:ext>
                  </a:extLst>
                </a:gridCol>
              </a:tblGrid>
              <a:tr h="540000">
                <a:tc>
                  <a:txBody>
                    <a:bodyPr/>
                    <a:lstStyle/>
                    <a:p>
                      <a:pPr algn="ctr" latinLnBrk="1"/>
                      <a:r>
                        <a:rPr lang="ko-KR" altLang="en-US" sz="2000" dirty="0"/>
                        <a:t>테이블 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4">
                  <a:txBody>
                    <a:bodyPr/>
                    <a:lstStyle/>
                    <a:p>
                      <a:pPr algn="ctr" latinLnBrk="1"/>
                      <a:r>
                        <a:rPr lang="ko-KR" altLang="en-US" sz="4000" dirty="0"/>
                        <a:t>고객</a:t>
                      </a:r>
                    </a:p>
                  </a:txBody>
                  <a:tcPr anchor="ctr"/>
                </a:tc>
                <a:tc>
                  <a:txBody>
                    <a:bodyPr/>
                    <a:lstStyle/>
                    <a:p>
                      <a:pPr algn="ctr" latinLnBrk="1"/>
                      <a:r>
                        <a:rPr lang="en-US" altLang="ko-KR" dirty="0"/>
                        <a:t>C_ID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11388540"/>
                  </a:ext>
                </a:extLst>
              </a:tr>
              <a:tr h="540000">
                <a:tc vMerge="1">
                  <a:txBody>
                    <a:bodyPr/>
                    <a:lstStyle/>
                    <a:p>
                      <a:pPr latinLnBrk="1"/>
                      <a:endParaRPr lang="ko-KR" altLang="en-US" dirty="0"/>
                    </a:p>
                  </a:txBody>
                  <a:tcPr/>
                </a:tc>
                <a:tc>
                  <a:txBody>
                    <a:bodyPr/>
                    <a:lstStyle/>
                    <a:p>
                      <a:pPr algn="ctr" latinLnBrk="1"/>
                      <a:r>
                        <a:rPr lang="en-US" altLang="ko-KR" dirty="0"/>
                        <a:t>C_PW</a:t>
                      </a:r>
                      <a:endParaRPr lang="ko-KR" altLang="en-US" dirty="0"/>
                    </a:p>
                  </a:txBody>
                  <a:tcPr anchor="ctr"/>
                </a:tc>
                <a:tc>
                  <a:txBody>
                    <a:bodyPr/>
                    <a:lstStyle/>
                    <a:p>
                      <a:pPr algn="ctr" latinLnBrk="1"/>
                      <a:r>
                        <a:rPr lang="en-US" altLang="ko-KR" dirty="0"/>
                        <a:t>VARCHAR(30)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C_NAME</a:t>
                      </a:r>
                      <a:endParaRPr lang="ko-KR" altLang="en-US" dirty="0"/>
                    </a:p>
                  </a:txBody>
                  <a:tcPr anchor="ctr"/>
                </a:tc>
                <a:tc>
                  <a:txBody>
                    <a:bodyPr/>
                    <a:lstStyle/>
                    <a:p>
                      <a:pPr algn="ctr" latinLnBrk="1"/>
                      <a:r>
                        <a:rPr lang="en-US" altLang="ko-KR" dirty="0"/>
                        <a:t>VARCHAR(10)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1955646802"/>
                  </a:ext>
                </a:extLst>
              </a:tr>
              <a:tr h="540000">
                <a:tc vMerge="1">
                  <a:txBody>
                    <a:bodyPr/>
                    <a:lstStyle/>
                    <a:p>
                      <a:pPr latinLnBrk="1"/>
                      <a:endParaRPr lang="ko-KR" altLang="en-US" dirty="0"/>
                    </a:p>
                  </a:txBody>
                  <a:tcPr/>
                </a:tc>
                <a:tc>
                  <a:txBody>
                    <a:bodyPr/>
                    <a:lstStyle/>
                    <a:p>
                      <a:pPr algn="ctr" latinLnBrk="1"/>
                      <a:r>
                        <a:rPr lang="en-US" altLang="ko-KR" dirty="0"/>
                        <a:t>C_PHONE</a:t>
                      </a:r>
                      <a:endParaRPr lang="ko-KR" altLang="en-US" dirty="0"/>
                    </a:p>
                  </a:txBody>
                  <a:tcPr anchor="ctr"/>
                </a:tc>
                <a:tc>
                  <a:txBody>
                    <a:bodyPr/>
                    <a:lstStyle/>
                    <a:p>
                      <a:pPr algn="ctr" latinLnBrk="1"/>
                      <a:r>
                        <a:rPr lang="en-US" altLang="ko-KR" dirty="0"/>
                        <a:t>VARCHAR(30)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477757039"/>
                  </a:ext>
                </a:extLst>
              </a:tr>
            </a:tbl>
          </a:graphicData>
        </a:graphic>
      </p:graphicFrame>
    </p:spTree>
    <p:extLst>
      <p:ext uri="{BB962C8B-B14F-4D97-AF65-F5344CB8AC3E}">
        <p14:creationId xmlns:p14="http://schemas.microsoft.com/office/powerpoint/2010/main" val="829160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35ACCC-6D99-BF6C-5868-60A8313D5103}"/>
              </a:ext>
            </a:extLst>
          </p:cNvPr>
          <p:cNvSpPr>
            <a:spLocks noGrp="1"/>
          </p:cNvSpPr>
          <p:nvPr>
            <p:ph type="title"/>
          </p:nvPr>
        </p:nvSpPr>
        <p:spPr/>
        <p:txBody>
          <a:bodyPr/>
          <a:lstStyle/>
          <a:p>
            <a:r>
              <a:rPr lang="ko-KR" altLang="en-US" dirty="0"/>
              <a:t>논리 설계 </a:t>
            </a:r>
            <a:r>
              <a:rPr lang="en-US" altLang="ko-KR" dirty="0"/>
              <a:t>– </a:t>
            </a:r>
            <a:r>
              <a:rPr lang="ko-KR" altLang="en-US" dirty="0"/>
              <a:t>버거 테이블 명세서</a:t>
            </a:r>
            <a:r>
              <a:rPr lang="en-US" altLang="ko-KR" dirty="0"/>
              <a:t> </a:t>
            </a:r>
            <a:endParaRPr lang="ko-KR" altLang="en-US" dirty="0"/>
          </a:p>
        </p:txBody>
      </p:sp>
      <p:sp>
        <p:nvSpPr>
          <p:cNvPr id="4" name="슬라이드 번호 개체 틀 3">
            <a:extLst>
              <a:ext uri="{FF2B5EF4-FFF2-40B4-BE49-F238E27FC236}">
                <a16:creationId xmlns:a16="http://schemas.microsoft.com/office/drawing/2014/main" id="{08042FDD-BBC3-21FA-8813-4BBF14DD112C}"/>
              </a:ext>
            </a:extLst>
          </p:cNvPr>
          <p:cNvSpPr>
            <a:spLocks noGrp="1"/>
          </p:cNvSpPr>
          <p:nvPr>
            <p:ph type="sldNum" sz="quarter" idx="12"/>
          </p:nvPr>
        </p:nvSpPr>
        <p:spPr/>
        <p:txBody>
          <a:bodyPr/>
          <a:lstStyle/>
          <a:p>
            <a:fld id="{80620392-FB9C-4786-83C4-86233166524A}" type="slidenum">
              <a:rPr lang="ko-KR" altLang="en-US" smtClean="0"/>
              <a:t>32</a:t>
            </a:fld>
            <a:endParaRPr lang="ko-KR" altLang="en-US"/>
          </a:p>
        </p:txBody>
      </p:sp>
      <p:graphicFrame>
        <p:nvGraphicFramePr>
          <p:cNvPr id="8" name="내용 개체 틀 4">
            <a:extLst>
              <a:ext uri="{FF2B5EF4-FFF2-40B4-BE49-F238E27FC236}">
                <a16:creationId xmlns:a16="http://schemas.microsoft.com/office/drawing/2014/main" id="{B59503D2-6771-AFE4-458D-97CDA31E5FD2}"/>
              </a:ext>
            </a:extLst>
          </p:cNvPr>
          <p:cNvGraphicFramePr>
            <a:graphicFrameLocks noGrp="1"/>
          </p:cNvGraphicFramePr>
          <p:nvPr>
            <p:ph idx="1"/>
            <p:extLst>
              <p:ext uri="{D42A27DB-BD31-4B8C-83A1-F6EECF244321}">
                <p14:modId xmlns:p14="http://schemas.microsoft.com/office/powerpoint/2010/main" val="637873662"/>
              </p:ext>
            </p:extLst>
          </p:nvPr>
        </p:nvGraphicFramePr>
        <p:xfrm>
          <a:off x="635000" y="1998480"/>
          <a:ext cx="10922000" cy="2861040"/>
        </p:xfrm>
        <a:graphic>
          <a:graphicData uri="http://schemas.openxmlformats.org/drawingml/2006/table">
            <a:tbl>
              <a:tblPr firstRow="1" bandRow="1">
                <a:tableStyleId>{5940675A-B579-460E-94D1-54222C63F5DA}</a:tableStyleId>
              </a:tblPr>
              <a:tblGrid>
                <a:gridCol w="1365250">
                  <a:extLst>
                    <a:ext uri="{9D8B030D-6E8A-4147-A177-3AD203B41FA5}">
                      <a16:colId xmlns:a16="http://schemas.microsoft.com/office/drawing/2014/main" val="1905436134"/>
                    </a:ext>
                  </a:extLst>
                </a:gridCol>
                <a:gridCol w="1365250">
                  <a:extLst>
                    <a:ext uri="{9D8B030D-6E8A-4147-A177-3AD203B41FA5}">
                      <a16:colId xmlns:a16="http://schemas.microsoft.com/office/drawing/2014/main" val="646458455"/>
                    </a:ext>
                  </a:extLst>
                </a:gridCol>
                <a:gridCol w="1685179">
                  <a:extLst>
                    <a:ext uri="{9D8B030D-6E8A-4147-A177-3AD203B41FA5}">
                      <a16:colId xmlns:a16="http://schemas.microsoft.com/office/drawing/2014/main" val="2123278505"/>
                    </a:ext>
                  </a:extLst>
                </a:gridCol>
                <a:gridCol w="1607871">
                  <a:extLst>
                    <a:ext uri="{9D8B030D-6E8A-4147-A177-3AD203B41FA5}">
                      <a16:colId xmlns:a16="http://schemas.microsoft.com/office/drawing/2014/main" val="939742120"/>
                    </a:ext>
                  </a:extLst>
                </a:gridCol>
                <a:gridCol w="1098508">
                  <a:extLst>
                    <a:ext uri="{9D8B030D-6E8A-4147-A177-3AD203B41FA5}">
                      <a16:colId xmlns:a16="http://schemas.microsoft.com/office/drawing/2014/main" val="3745024083"/>
                    </a:ext>
                  </a:extLst>
                </a:gridCol>
                <a:gridCol w="1069442">
                  <a:extLst>
                    <a:ext uri="{9D8B030D-6E8A-4147-A177-3AD203B41FA5}">
                      <a16:colId xmlns:a16="http://schemas.microsoft.com/office/drawing/2014/main" val="683544762"/>
                    </a:ext>
                  </a:extLst>
                </a:gridCol>
                <a:gridCol w="1365250">
                  <a:extLst>
                    <a:ext uri="{9D8B030D-6E8A-4147-A177-3AD203B41FA5}">
                      <a16:colId xmlns:a16="http://schemas.microsoft.com/office/drawing/2014/main" val="3454636891"/>
                    </a:ext>
                  </a:extLst>
                </a:gridCol>
                <a:gridCol w="1365250">
                  <a:extLst>
                    <a:ext uri="{9D8B030D-6E8A-4147-A177-3AD203B41FA5}">
                      <a16:colId xmlns:a16="http://schemas.microsoft.com/office/drawing/2014/main" val="186963399"/>
                    </a:ext>
                  </a:extLst>
                </a:gridCol>
              </a:tblGrid>
              <a:tr h="540000">
                <a:tc>
                  <a:txBody>
                    <a:bodyPr/>
                    <a:lstStyle/>
                    <a:p>
                      <a:pPr algn="ctr" latinLnBrk="1"/>
                      <a:r>
                        <a:rPr lang="ko-KR" altLang="en-US" sz="2000" dirty="0"/>
                        <a:t>테이블 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4">
                  <a:txBody>
                    <a:bodyPr/>
                    <a:lstStyle/>
                    <a:p>
                      <a:pPr algn="ctr" latinLnBrk="1"/>
                      <a:r>
                        <a:rPr lang="ko-KR" altLang="en-US" sz="4000" dirty="0"/>
                        <a:t>버거</a:t>
                      </a:r>
                    </a:p>
                  </a:txBody>
                  <a:tcPr anchor="ctr"/>
                </a:tc>
                <a:tc>
                  <a:txBody>
                    <a:bodyPr/>
                    <a:lstStyle/>
                    <a:p>
                      <a:pPr algn="ctr" latinLnBrk="1"/>
                      <a:r>
                        <a:rPr lang="en-US" altLang="ko-KR" dirty="0"/>
                        <a:t>B_ID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11388540"/>
                  </a:ext>
                </a:extLst>
              </a:tr>
              <a:tr h="540000">
                <a:tc vMerge="1">
                  <a:txBody>
                    <a:bodyPr/>
                    <a:lstStyle/>
                    <a:p>
                      <a:pPr latinLnBrk="1"/>
                      <a:endParaRPr lang="ko-KR" altLang="en-US" dirty="0"/>
                    </a:p>
                  </a:txBody>
                  <a:tcPr/>
                </a:tc>
                <a:tc>
                  <a:txBody>
                    <a:bodyPr/>
                    <a:lstStyle/>
                    <a:p>
                      <a:pPr algn="ctr" latinLnBrk="1"/>
                      <a:r>
                        <a:rPr lang="en-US" altLang="ko-KR" dirty="0"/>
                        <a:t>B_NAME</a:t>
                      </a:r>
                      <a:endParaRPr lang="ko-KR" altLang="en-US" dirty="0"/>
                    </a:p>
                  </a:txBody>
                  <a:tcPr anchor="ctr"/>
                </a:tc>
                <a:tc>
                  <a:txBody>
                    <a:bodyPr/>
                    <a:lstStyle/>
                    <a:p>
                      <a:pPr algn="ctr" latinLnBrk="1"/>
                      <a:r>
                        <a:rPr lang="en-US" altLang="ko-KR" dirty="0"/>
                        <a:t>VARCHAR(30)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B_PRICE</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1955646802"/>
                  </a:ext>
                </a:extLst>
              </a:tr>
              <a:tr h="540000">
                <a:tc vMerge="1">
                  <a:txBody>
                    <a:bodyPr/>
                    <a:lstStyle/>
                    <a:p>
                      <a:pPr latinLnBrk="1"/>
                      <a:endParaRPr lang="ko-KR" altLang="en-US" dirty="0"/>
                    </a:p>
                  </a:txBody>
                  <a:tcPr/>
                </a:tc>
                <a:tc>
                  <a:txBody>
                    <a:bodyPr/>
                    <a:lstStyle/>
                    <a:p>
                      <a:pPr algn="ctr" latinLnBrk="1"/>
                      <a:r>
                        <a:rPr lang="en-US" altLang="ko-KR" dirty="0"/>
                        <a:t>M_ID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NOT NULL</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FK</a:t>
                      </a:r>
                      <a:endParaRPr lang="ko-KR" altLang="en-US" dirty="0"/>
                    </a:p>
                  </a:txBody>
                  <a:tcPr anchor="ctr"/>
                </a:tc>
                <a:tc>
                  <a:txBody>
                    <a:bodyPr/>
                    <a:lstStyle/>
                    <a:p>
                      <a:pPr algn="ctr" latinLnBrk="1"/>
                      <a:r>
                        <a:rPr lang="ko-KR" altLang="en-US" dirty="0"/>
                        <a:t>제조업체</a:t>
                      </a:r>
                    </a:p>
                  </a:txBody>
                  <a:tcPr anchor="ctr"/>
                </a:tc>
                <a:tc>
                  <a:txBody>
                    <a:bodyPr/>
                    <a:lstStyle/>
                    <a:p>
                      <a:pPr algn="ctr" latinLnBrk="1"/>
                      <a:r>
                        <a:rPr lang="en-US" altLang="ko-KR" dirty="0"/>
                        <a:t>M_ID</a:t>
                      </a:r>
                      <a:endParaRPr lang="ko-KR" altLang="en-US" dirty="0"/>
                    </a:p>
                  </a:txBody>
                  <a:tcPr anchor="ctr"/>
                </a:tc>
                <a:extLst>
                  <a:ext uri="{0D108BD9-81ED-4DB2-BD59-A6C34878D82A}">
                    <a16:rowId xmlns:a16="http://schemas.microsoft.com/office/drawing/2014/main" val="1477757039"/>
                  </a:ext>
                </a:extLst>
              </a:tr>
            </a:tbl>
          </a:graphicData>
        </a:graphic>
      </p:graphicFrame>
    </p:spTree>
    <p:extLst>
      <p:ext uri="{BB962C8B-B14F-4D97-AF65-F5344CB8AC3E}">
        <p14:creationId xmlns:p14="http://schemas.microsoft.com/office/powerpoint/2010/main" val="2889316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893808-F358-C813-5EC5-9FC34EB1A69A}"/>
              </a:ext>
            </a:extLst>
          </p:cNvPr>
          <p:cNvSpPr>
            <a:spLocks noGrp="1"/>
          </p:cNvSpPr>
          <p:nvPr>
            <p:ph type="title"/>
          </p:nvPr>
        </p:nvSpPr>
        <p:spPr/>
        <p:txBody>
          <a:bodyPr/>
          <a:lstStyle/>
          <a:p>
            <a:r>
              <a:rPr lang="ko-KR" altLang="en-US" dirty="0"/>
              <a:t>논리 설계 </a:t>
            </a:r>
            <a:r>
              <a:rPr lang="en-US" altLang="ko-KR" dirty="0"/>
              <a:t>– </a:t>
            </a:r>
            <a:r>
              <a:rPr lang="ko-KR" altLang="en-US" dirty="0"/>
              <a:t>배달 테이블 명세서</a:t>
            </a:r>
          </a:p>
        </p:txBody>
      </p:sp>
      <p:sp>
        <p:nvSpPr>
          <p:cNvPr id="4" name="슬라이드 번호 개체 틀 3">
            <a:extLst>
              <a:ext uri="{FF2B5EF4-FFF2-40B4-BE49-F238E27FC236}">
                <a16:creationId xmlns:a16="http://schemas.microsoft.com/office/drawing/2014/main" id="{9CD25BF8-8DE5-EDBF-FF0F-C5C577FDFF5F}"/>
              </a:ext>
            </a:extLst>
          </p:cNvPr>
          <p:cNvSpPr>
            <a:spLocks noGrp="1"/>
          </p:cNvSpPr>
          <p:nvPr>
            <p:ph type="sldNum" sz="quarter" idx="12"/>
          </p:nvPr>
        </p:nvSpPr>
        <p:spPr/>
        <p:txBody>
          <a:bodyPr/>
          <a:lstStyle/>
          <a:p>
            <a:fld id="{80620392-FB9C-4786-83C4-86233166524A}" type="slidenum">
              <a:rPr lang="ko-KR" altLang="en-US" smtClean="0"/>
              <a:t>33</a:t>
            </a:fld>
            <a:endParaRPr lang="ko-KR" altLang="en-US"/>
          </a:p>
        </p:txBody>
      </p:sp>
      <p:graphicFrame>
        <p:nvGraphicFramePr>
          <p:cNvPr id="5" name="내용 개체 틀 4">
            <a:extLst>
              <a:ext uri="{FF2B5EF4-FFF2-40B4-BE49-F238E27FC236}">
                <a16:creationId xmlns:a16="http://schemas.microsoft.com/office/drawing/2014/main" id="{2003930C-60C0-518F-23F5-C609A8FEE72B}"/>
              </a:ext>
            </a:extLst>
          </p:cNvPr>
          <p:cNvGraphicFramePr>
            <a:graphicFrameLocks noGrp="1"/>
          </p:cNvGraphicFramePr>
          <p:nvPr>
            <p:ph idx="1"/>
            <p:extLst>
              <p:ext uri="{D42A27DB-BD31-4B8C-83A1-F6EECF244321}">
                <p14:modId xmlns:p14="http://schemas.microsoft.com/office/powerpoint/2010/main" val="367868306"/>
              </p:ext>
            </p:extLst>
          </p:nvPr>
        </p:nvGraphicFramePr>
        <p:xfrm>
          <a:off x="635000" y="1893131"/>
          <a:ext cx="10922000" cy="3941040"/>
        </p:xfrm>
        <a:graphic>
          <a:graphicData uri="http://schemas.openxmlformats.org/drawingml/2006/table">
            <a:tbl>
              <a:tblPr firstRow="1" bandRow="1">
                <a:tableStyleId>{5940675A-B579-460E-94D1-54222C63F5DA}</a:tableStyleId>
              </a:tblPr>
              <a:tblGrid>
                <a:gridCol w="1365250">
                  <a:extLst>
                    <a:ext uri="{9D8B030D-6E8A-4147-A177-3AD203B41FA5}">
                      <a16:colId xmlns:a16="http://schemas.microsoft.com/office/drawing/2014/main" val="1905436134"/>
                    </a:ext>
                  </a:extLst>
                </a:gridCol>
                <a:gridCol w="1613710">
                  <a:extLst>
                    <a:ext uri="{9D8B030D-6E8A-4147-A177-3AD203B41FA5}">
                      <a16:colId xmlns:a16="http://schemas.microsoft.com/office/drawing/2014/main" val="646458455"/>
                    </a:ext>
                  </a:extLst>
                </a:gridCol>
                <a:gridCol w="1712198">
                  <a:extLst>
                    <a:ext uri="{9D8B030D-6E8A-4147-A177-3AD203B41FA5}">
                      <a16:colId xmlns:a16="http://schemas.microsoft.com/office/drawing/2014/main" val="2123278505"/>
                    </a:ext>
                  </a:extLst>
                </a:gridCol>
                <a:gridCol w="1558776">
                  <a:extLst>
                    <a:ext uri="{9D8B030D-6E8A-4147-A177-3AD203B41FA5}">
                      <a16:colId xmlns:a16="http://schemas.microsoft.com/office/drawing/2014/main" val="939742120"/>
                    </a:ext>
                  </a:extLst>
                </a:gridCol>
                <a:gridCol w="1043275">
                  <a:extLst>
                    <a:ext uri="{9D8B030D-6E8A-4147-A177-3AD203B41FA5}">
                      <a16:colId xmlns:a16="http://schemas.microsoft.com/office/drawing/2014/main" val="3745024083"/>
                    </a:ext>
                  </a:extLst>
                </a:gridCol>
                <a:gridCol w="898291">
                  <a:extLst>
                    <a:ext uri="{9D8B030D-6E8A-4147-A177-3AD203B41FA5}">
                      <a16:colId xmlns:a16="http://schemas.microsoft.com/office/drawing/2014/main" val="683544762"/>
                    </a:ext>
                  </a:extLst>
                </a:gridCol>
                <a:gridCol w="1365250">
                  <a:extLst>
                    <a:ext uri="{9D8B030D-6E8A-4147-A177-3AD203B41FA5}">
                      <a16:colId xmlns:a16="http://schemas.microsoft.com/office/drawing/2014/main" val="3454636891"/>
                    </a:ext>
                  </a:extLst>
                </a:gridCol>
                <a:gridCol w="1365250">
                  <a:extLst>
                    <a:ext uri="{9D8B030D-6E8A-4147-A177-3AD203B41FA5}">
                      <a16:colId xmlns:a16="http://schemas.microsoft.com/office/drawing/2014/main" val="186963399"/>
                    </a:ext>
                  </a:extLst>
                </a:gridCol>
              </a:tblGrid>
              <a:tr h="540000">
                <a:tc>
                  <a:txBody>
                    <a:bodyPr/>
                    <a:lstStyle/>
                    <a:p>
                      <a:pPr algn="ctr" latinLnBrk="1"/>
                      <a:r>
                        <a:rPr lang="ko-KR" altLang="en-US" sz="2000" dirty="0"/>
                        <a:t>테이블 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6">
                  <a:txBody>
                    <a:bodyPr/>
                    <a:lstStyle/>
                    <a:p>
                      <a:pPr algn="ctr" latinLnBrk="1"/>
                      <a:r>
                        <a:rPr lang="ko-KR" altLang="en-US" sz="4000" dirty="0"/>
                        <a:t>배달</a:t>
                      </a:r>
                    </a:p>
                  </a:txBody>
                  <a:tcPr anchor="ctr"/>
                </a:tc>
                <a:tc>
                  <a:txBody>
                    <a:bodyPr/>
                    <a:lstStyle/>
                    <a:p>
                      <a:pPr algn="ctr" latinLnBrk="1"/>
                      <a:r>
                        <a:rPr lang="en-US" altLang="ko-KR" dirty="0"/>
                        <a:t>D_ID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11388540"/>
                  </a:ext>
                </a:extLst>
              </a:tr>
              <a:tr h="540000">
                <a:tc vMerge="1">
                  <a:txBody>
                    <a:bodyPr/>
                    <a:lstStyle/>
                    <a:p>
                      <a:pPr latinLnBrk="1"/>
                      <a:endParaRPr lang="ko-KR" altLang="en-US" dirty="0"/>
                    </a:p>
                  </a:txBody>
                  <a:tcPr/>
                </a:tc>
                <a:tc>
                  <a:txBody>
                    <a:bodyPr/>
                    <a:lstStyle/>
                    <a:p>
                      <a:pPr algn="ctr" latinLnBrk="1"/>
                      <a:r>
                        <a:rPr lang="en-US" altLang="ko-KR" dirty="0"/>
                        <a:t>D_INFO</a:t>
                      </a:r>
                      <a:endParaRPr lang="ko-KR" altLang="en-US" dirty="0"/>
                    </a:p>
                  </a:txBody>
                  <a:tcPr anchor="ctr"/>
                </a:tc>
                <a:tc>
                  <a:txBody>
                    <a:bodyPr/>
                    <a:lstStyle/>
                    <a:p>
                      <a:pPr algn="ctr" latinLnBrk="1"/>
                      <a:r>
                        <a:rPr lang="en-US" altLang="ko-KR" dirty="0"/>
                        <a:t>VARCHAR(50)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D_ST</a:t>
                      </a:r>
                      <a:endParaRPr lang="ko-KR" altLang="en-US" dirty="0"/>
                    </a:p>
                  </a:txBody>
                  <a:tcPr anchor="ctr"/>
                </a:tc>
                <a:tc>
                  <a:txBody>
                    <a:bodyPr/>
                    <a:lstStyle/>
                    <a:p>
                      <a:pPr algn="ctr" latinLnBrk="1"/>
                      <a:r>
                        <a:rPr lang="en-US" altLang="ko-KR" dirty="0"/>
                        <a:t>DATETIME</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955646802"/>
                  </a:ext>
                </a:extLst>
              </a:tr>
              <a:tr h="540000">
                <a:tc vMerge="1">
                  <a:txBody>
                    <a:bodyPr/>
                    <a:lstStyle/>
                    <a:p>
                      <a:pPr latinLnBrk="1"/>
                      <a:endParaRPr lang="ko-KR" altLang="en-US" dirty="0"/>
                    </a:p>
                  </a:txBody>
                  <a:tcPr/>
                </a:tc>
                <a:tc>
                  <a:txBody>
                    <a:bodyPr/>
                    <a:lstStyle/>
                    <a:p>
                      <a:pPr algn="ctr" latinLnBrk="1"/>
                      <a:r>
                        <a:rPr lang="en-US" altLang="ko-KR" dirty="0"/>
                        <a:t>D_FT</a:t>
                      </a:r>
                      <a:endParaRPr lang="ko-KR" altLang="en-US" dirty="0"/>
                    </a:p>
                  </a:txBody>
                  <a:tcPr anchor="ctr"/>
                </a:tc>
                <a:tc>
                  <a:txBody>
                    <a:bodyPr/>
                    <a:lstStyle/>
                    <a:p>
                      <a:pPr algn="ctr" latinLnBrk="1"/>
                      <a:r>
                        <a:rPr lang="en-US" altLang="ko-KR" dirty="0"/>
                        <a:t>DATETIME</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477757039"/>
                  </a:ext>
                </a:extLst>
              </a:tr>
              <a:tr h="540000">
                <a:tc vMerge="1">
                  <a:txBody>
                    <a:bodyPr/>
                    <a:lstStyle/>
                    <a:p>
                      <a:pPr algn="ctr" latinLnBrk="1"/>
                      <a:endParaRPr lang="ko-KR" altLang="en-US" dirty="0"/>
                    </a:p>
                  </a:txBody>
                  <a:tcPr anchor="ctr"/>
                </a:tc>
                <a:tc>
                  <a:txBody>
                    <a:bodyPr/>
                    <a:lstStyle/>
                    <a:p>
                      <a:pPr algn="ctr" latinLnBrk="1"/>
                      <a:r>
                        <a:rPr lang="en-US" altLang="ko-KR" dirty="0"/>
                        <a:t>O_ID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NOT NULL</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FK</a:t>
                      </a:r>
                      <a:endParaRPr lang="ko-KR" altLang="en-US" dirty="0"/>
                    </a:p>
                  </a:txBody>
                  <a:tcPr anchor="ctr"/>
                </a:tc>
                <a:tc>
                  <a:txBody>
                    <a:bodyPr/>
                    <a:lstStyle/>
                    <a:p>
                      <a:pPr algn="ctr" latinLnBrk="1"/>
                      <a:r>
                        <a:rPr lang="ko-KR" altLang="en-US" dirty="0"/>
                        <a:t>주문 </a:t>
                      </a:r>
                    </a:p>
                  </a:txBody>
                  <a:tcPr anchor="ctr"/>
                </a:tc>
                <a:tc>
                  <a:txBody>
                    <a:bodyPr/>
                    <a:lstStyle/>
                    <a:p>
                      <a:pPr algn="ctr" latinLnBrk="1"/>
                      <a:r>
                        <a:rPr lang="en-US" altLang="ko-KR" dirty="0"/>
                        <a:t>O_ID</a:t>
                      </a:r>
                      <a:endParaRPr lang="ko-KR" altLang="en-US" dirty="0"/>
                    </a:p>
                  </a:txBody>
                  <a:tcPr anchor="ctr"/>
                </a:tc>
                <a:extLst>
                  <a:ext uri="{0D108BD9-81ED-4DB2-BD59-A6C34878D82A}">
                    <a16:rowId xmlns:a16="http://schemas.microsoft.com/office/drawing/2014/main" val="3484748352"/>
                  </a:ext>
                </a:extLst>
              </a:tr>
              <a:tr h="540000">
                <a:tc vMerge="1">
                  <a:txBody>
                    <a:bodyPr/>
                    <a:lstStyle/>
                    <a:p>
                      <a:pPr algn="ctr" latinLnBrk="1"/>
                      <a:endParaRPr lang="ko-KR" altLang="en-US" dirty="0"/>
                    </a:p>
                  </a:txBody>
                  <a:tcPr anchor="ctr"/>
                </a:tc>
                <a:tc>
                  <a:txBody>
                    <a:bodyPr/>
                    <a:lstStyle/>
                    <a:p>
                      <a:pPr algn="ctr" latinLnBrk="1"/>
                      <a:r>
                        <a:rPr lang="en-US" altLang="ko-KR" dirty="0"/>
                        <a:t> A_ID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NOT NULL</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FK</a:t>
                      </a:r>
                      <a:endParaRPr lang="ko-KR" altLang="en-US" dirty="0"/>
                    </a:p>
                  </a:txBody>
                  <a:tcPr anchor="ctr"/>
                </a:tc>
                <a:tc>
                  <a:txBody>
                    <a:bodyPr/>
                    <a:lstStyle/>
                    <a:p>
                      <a:pPr algn="ctr" latinLnBrk="1"/>
                      <a:r>
                        <a:rPr lang="ko-KR" altLang="en-US" dirty="0"/>
                        <a:t>주소</a:t>
                      </a:r>
                    </a:p>
                  </a:txBody>
                  <a:tcPr anchor="ctr"/>
                </a:tc>
                <a:tc>
                  <a:txBody>
                    <a:bodyPr/>
                    <a:lstStyle/>
                    <a:p>
                      <a:pPr algn="ctr" latinLnBrk="1"/>
                      <a:r>
                        <a:rPr lang="en-US" altLang="ko-KR" dirty="0"/>
                        <a:t>A_ID</a:t>
                      </a:r>
                      <a:endParaRPr lang="ko-KR" altLang="en-US" dirty="0"/>
                    </a:p>
                  </a:txBody>
                  <a:tcPr anchor="ctr"/>
                </a:tc>
                <a:extLst>
                  <a:ext uri="{0D108BD9-81ED-4DB2-BD59-A6C34878D82A}">
                    <a16:rowId xmlns:a16="http://schemas.microsoft.com/office/drawing/2014/main" val="2927636582"/>
                  </a:ext>
                </a:extLst>
              </a:tr>
            </a:tbl>
          </a:graphicData>
        </a:graphic>
      </p:graphicFrame>
    </p:spTree>
    <p:extLst>
      <p:ext uri="{BB962C8B-B14F-4D97-AF65-F5344CB8AC3E}">
        <p14:creationId xmlns:p14="http://schemas.microsoft.com/office/powerpoint/2010/main" val="2216929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E8E0B8-4029-B6DA-952B-D52E04C7E009}"/>
              </a:ext>
            </a:extLst>
          </p:cNvPr>
          <p:cNvSpPr>
            <a:spLocks noGrp="1"/>
          </p:cNvSpPr>
          <p:nvPr>
            <p:ph type="title"/>
          </p:nvPr>
        </p:nvSpPr>
        <p:spPr/>
        <p:txBody>
          <a:bodyPr/>
          <a:lstStyle/>
          <a:p>
            <a:r>
              <a:rPr lang="ko-KR" altLang="en-US" dirty="0"/>
              <a:t>논리 설계 </a:t>
            </a:r>
            <a:r>
              <a:rPr lang="en-US" altLang="ko-KR" dirty="0"/>
              <a:t>– </a:t>
            </a:r>
            <a:r>
              <a:rPr lang="ko-KR" altLang="en-US" dirty="0"/>
              <a:t>결제 테이블 명세서</a:t>
            </a:r>
          </a:p>
        </p:txBody>
      </p:sp>
      <p:sp>
        <p:nvSpPr>
          <p:cNvPr id="4" name="슬라이드 번호 개체 틀 3">
            <a:extLst>
              <a:ext uri="{FF2B5EF4-FFF2-40B4-BE49-F238E27FC236}">
                <a16:creationId xmlns:a16="http://schemas.microsoft.com/office/drawing/2014/main" id="{EE4A82C5-00FE-ABCB-AC27-003F4287D7E0}"/>
              </a:ext>
            </a:extLst>
          </p:cNvPr>
          <p:cNvSpPr>
            <a:spLocks noGrp="1"/>
          </p:cNvSpPr>
          <p:nvPr>
            <p:ph type="sldNum" sz="quarter" idx="12"/>
          </p:nvPr>
        </p:nvSpPr>
        <p:spPr/>
        <p:txBody>
          <a:bodyPr/>
          <a:lstStyle/>
          <a:p>
            <a:fld id="{80620392-FB9C-4786-83C4-86233166524A}" type="slidenum">
              <a:rPr lang="ko-KR" altLang="en-US" smtClean="0"/>
              <a:t>34</a:t>
            </a:fld>
            <a:endParaRPr lang="ko-KR" altLang="en-US"/>
          </a:p>
        </p:txBody>
      </p:sp>
      <p:graphicFrame>
        <p:nvGraphicFramePr>
          <p:cNvPr id="5" name="내용 개체 틀 4">
            <a:extLst>
              <a:ext uri="{FF2B5EF4-FFF2-40B4-BE49-F238E27FC236}">
                <a16:creationId xmlns:a16="http://schemas.microsoft.com/office/drawing/2014/main" id="{45121CF2-F5E5-733F-CDB8-DA020EE3AA77}"/>
              </a:ext>
            </a:extLst>
          </p:cNvPr>
          <p:cNvGraphicFramePr>
            <a:graphicFrameLocks noGrp="1"/>
          </p:cNvGraphicFramePr>
          <p:nvPr>
            <p:ph idx="1"/>
            <p:extLst>
              <p:ext uri="{D42A27DB-BD31-4B8C-83A1-F6EECF244321}">
                <p14:modId xmlns:p14="http://schemas.microsoft.com/office/powerpoint/2010/main" val="2441049838"/>
              </p:ext>
            </p:extLst>
          </p:nvPr>
        </p:nvGraphicFramePr>
        <p:xfrm>
          <a:off x="635000" y="1862447"/>
          <a:ext cx="10922000" cy="3401040"/>
        </p:xfrm>
        <a:graphic>
          <a:graphicData uri="http://schemas.openxmlformats.org/drawingml/2006/table">
            <a:tbl>
              <a:tblPr firstRow="1" bandRow="1">
                <a:tableStyleId>{5940675A-B579-460E-94D1-54222C63F5DA}</a:tableStyleId>
              </a:tblPr>
              <a:tblGrid>
                <a:gridCol w="1365250">
                  <a:extLst>
                    <a:ext uri="{9D8B030D-6E8A-4147-A177-3AD203B41FA5}">
                      <a16:colId xmlns:a16="http://schemas.microsoft.com/office/drawing/2014/main" val="1905436134"/>
                    </a:ext>
                  </a:extLst>
                </a:gridCol>
                <a:gridCol w="1613710">
                  <a:extLst>
                    <a:ext uri="{9D8B030D-6E8A-4147-A177-3AD203B41FA5}">
                      <a16:colId xmlns:a16="http://schemas.microsoft.com/office/drawing/2014/main" val="646458455"/>
                    </a:ext>
                  </a:extLst>
                </a:gridCol>
                <a:gridCol w="1712198">
                  <a:extLst>
                    <a:ext uri="{9D8B030D-6E8A-4147-A177-3AD203B41FA5}">
                      <a16:colId xmlns:a16="http://schemas.microsoft.com/office/drawing/2014/main" val="2123278505"/>
                    </a:ext>
                  </a:extLst>
                </a:gridCol>
                <a:gridCol w="1558776">
                  <a:extLst>
                    <a:ext uri="{9D8B030D-6E8A-4147-A177-3AD203B41FA5}">
                      <a16:colId xmlns:a16="http://schemas.microsoft.com/office/drawing/2014/main" val="939742120"/>
                    </a:ext>
                  </a:extLst>
                </a:gridCol>
                <a:gridCol w="1043275">
                  <a:extLst>
                    <a:ext uri="{9D8B030D-6E8A-4147-A177-3AD203B41FA5}">
                      <a16:colId xmlns:a16="http://schemas.microsoft.com/office/drawing/2014/main" val="3745024083"/>
                    </a:ext>
                  </a:extLst>
                </a:gridCol>
                <a:gridCol w="898291">
                  <a:extLst>
                    <a:ext uri="{9D8B030D-6E8A-4147-A177-3AD203B41FA5}">
                      <a16:colId xmlns:a16="http://schemas.microsoft.com/office/drawing/2014/main" val="683544762"/>
                    </a:ext>
                  </a:extLst>
                </a:gridCol>
                <a:gridCol w="1365250">
                  <a:extLst>
                    <a:ext uri="{9D8B030D-6E8A-4147-A177-3AD203B41FA5}">
                      <a16:colId xmlns:a16="http://schemas.microsoft.com/office/drawing/2014/main" val="3454636891"/>
                    </a:ext>
                  </a:extLst>
                </a:gridCol>
                <a:gridCol w="1365250">
                  <a:extLst>
                    <a:ext uri="{9D8B030D-6E8A-4147-A177-3AD203B41FA5}">
                      <a16:colId xmlns:a16="http://schemas.microsoft.com/office/drawing/2014/main" val="186963399"/>
                    </a:ext>
                  </a:extLst>
                </a:gridCol>
              </a:tblGrid>
              <a:tr h="540000">
                <a:tc>
                  <a:txBody>
                    <a:bodyPr/>
                    <a:lstStyle/>
                    <a:p>
                      <a:pPr algn="ctr" latinLnBrk="1"/>
                      <a:r>
                        <a:rPr lang="ko-KR" altLang="en-US" sz="2000" dirty="0"/>
                        <a:t>테이블 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5">
                  <a:txBody>
                    <a:bodyPr/>
                    <a:lstStyle/>
                    <a:p>
                      <a:pPr algn="ctr" latinLnBrk="1"/>
                      <a:r>
                        <a:rPr lang="ko-KR" altLang="en-US" sz="4000" dirty="0"/>
                        <a:t>결제</a:t>
                      </a:r>
                    </a:p>
                  </a:txBody>
                  <a:tcPr anchor="ctr"/>
                </a:tc>
                <a:tc>
                  <a:txBody>
                    <a:bodyPr/>
                    <a:lstStyle/>
                    <a:p>
                      <a:pPr algn="ctr" latinLnBrk="1"/>
                      <a:r>
                        <a:rPr lang="en-US" altLang="ko-KR" dirty="0"/>
                        <a:t>P_ID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1388540"/>
                  </a:ext>
                </a:extLst>
              </a:tr>
              <a:tr h="540000">
                <a:tc vMerge="1">
                  <a:txBody>
                    <a:bodyPr/>
                    <a:lstStyle/>
                    <a:p>
                      <a:pPr latinLnBrk="1"/>
                      <a:endParaRPr lang="ko-KR" altLang="en-US" dirty="0"/>
                    </a:p>
                  </a:txBody>
                  <a:tcPr/>
                </a:tc>
                <a:tc>
                  <a:txBody>
                    <a:bodyPr/>
                    <a:lstStyle/>
                    <a:p>
                      <a:pPr algn="ctr" latinLnBrk="1"/>
                      <a:r>
                        <a:rPr lang="en-US" altLang="ko-KR" dirty="0"/>
                        <a:t>P_DATE</a:t>
                      </a:r>
                      <a:endParaRPr lang="ko-KR" altLang="en-US" dirty="0"/>
                    </a:p>
                  </a:txBody>
                  <a:tcPr anchor="ctr"/>
                </a:tc>
                <a:tc>
                  <a:txBody>
                    <a:bodyPr/>
                    <a:lstStyle/>
                    <a:p>
                      <a:pPr algn="ctr" latinLnBrk="1"/>
                      <a:r>
                        <a:rPr lang="en-US" altLang="ko-KR" dirty="0"/>
                        <a:t>DATETIME</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P_PRICE</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955646802"/>
                  </a:ext>
                </a:extLst>
              </a:tr>
              <a:tr h="540000">
                <a:tc vMerge="1">
                  <a:txBody>
                    <a:bodyPr/>
                    <a:lstStyle/>
                    <a:p>
                      <a:pPr latinLnBrk="1"/>
                      <a:endParaRPr lang="ko-KR" altLang="en-US" dirty="0"/>
                    </a:p>
                  </a:txBody>
                  <a:tcPr/>
                </a:tc>
                <a:tc>
                  <a:txBody>
                    <a:bodyPr/>
                    <a:lstStyle/>
                    <a:p>
                      <a:pPr algn="ctr" latinLnBrk="1"/>
                      <a:r>
                        <a:rPr lang="en-US" altLang="ko-KR" dirty="0"/>
                        <a:t>P_METHOD</a:t>
                      </a:r>
                      <a:endParaRPr lang="ko-KR" altLang="en-US" dirty="0"/>
                    </a:p>
                  </a:txBody>
                  <a:tcPr anchor="ctr"/>
                </a:tc>
                <a:tc>
                  <a:txBody>
                    <a:bodyPr/>
                    <a:lstStyle/>
                    <a:p>
                      <a:pPr algn="ctr" latinLnBrk="1"/>
                      <a:r>
                        <a:rPr lang="en-US" altLang="ko-KR" dirty="0"/>
                        <a:t>VARCHAR(30)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477757039"/>
                  </a:ext>
                </a:extLst>
              </a:tr>
              <a:tr h="540000">
                <a:tc vMerge="1">
                  <a:txBody>
                    <a:bodyPr/>
                    <a:lstStyle/>
                    <a:p>
                      <a:pPr algn="ctr" latinLnBrk="1"/>
                      <a:endParaRPr lang="ko-KR" altLang="en-US" dirty="0"/>
                    </a:p>
                  </a:txBody>
                  <a:tcPr anchor="ctr"/>
                </a:tc>
                <a:tc>
                  <a:txBody>
                    <a:bodyPr/>
                    <a:lstStyle/>
                    <a:p>
                      <a:pPr algn="ctr" latinLnBrk="1"/>
                      <a:r>
                        <a:rPr lang="en-US" altLang="ko-KR" dirty="0"/>
                        <a:t>O_ID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NOT NULL</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FK</a:t>
                      </a:r>
                      <a:endParaRPr lang="ko-KR" altLang="en-US" dirty="0"/>
                    </a:p>
                  </a:txBody>
                  <a:tcPr anchor="ctr"/>
                </a:tc>
                <a:tc>
                  <a:txBody>
                    <a:bodyPr/>
                    <a:lstStyle/>
                    <a:p>
                      <a:pPr algn="ctr" latinLnBrk="1"/>
                      <a:r>
                        <a:rPr lang="ko-KR" altLang="en-US" dirty="0"/>
                        <a:t>주문</a:t>
                      </a:r>
                    </a:p>
                  </a:txBody>
                  <a:tcPr anchor="ctr"/>
                </a:tc>
                <a:tc>
                  <a:txBody>
                    <a:bodyPr/>
                    <a:lstStyle/>
                    <a:p>
                      <a:pPr algn="ctr" latinLnBrk="1"/>
                      <a:r>
                        <a:rPr lang="en-US" altLang="ko-KR" dirty="0"/>
                        <a:t>O_ID</a:t>
                      </a:r>
                      <a:endParaRPr lang="ko-KR" altLang="en-US" dirty="0"/>
                    </a:p>
                  </a:txBody>
                  <a:tcPr anchor="ctr"/>
                </a:tc>
                <a:extLst>
                  <a:ext uri="{0D108BD9-81ED-4DB2-BD59-A6C34878D82A}">
                    <a16:rowId xmlns:a16="http://schemas.microsoft.com/office/drawing/2014/main" val="3484748352"/>
                  </a:ext>
                </a:extLst>
              </a:tr>
            </a:tbl>
          </a:graphicData>
        </a:graphic>
      </p:graphicFrame>
    </p:spTree>
    <p:extLst>
      <p:ext uri="{BB962C8B-B14F-4D97-AF65-F5344CB8AC3E}">
        <p14:creationId xmlns:p14="http://schemas.microsoft.com/office/powerpoint/2010/main" val="749575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B5ADD-B2A5-C38F-34CF-57F1BED11C29}"/>
              </a:ext>
            </a:extLst>
          </p:cNvPr>
          <p:cNvSpPr>
            <a:spLocks noGrp="1"/>
          </p:cNvSpPr>
          <p:nvPr>
            <p:ph type="title"/>
          </p:nvPr>
        </p:nvSpPr>
        <p:spPr/>
        <p:txBody>
          <a:bodyPr/>
          <a:lstStyle/>
          <a:p>
            <a:r>
              <a:rPr lang="ko-KR" altLang="en-US" dirty="0"/>
              <a:t>논리 설계 </a:t>
            </a:r>
            <a:r>
              <a:rPr lang="en-US" altLang="ko-KR" dirty="0"/>
              <a:t>– </a:t>
            </a:r>
            <a:r>
              <a:rPr lang="ko-KR" altLang="en-US" dirty="0"/>
              <a:t>주소 테이블 명세서</a:t>
            </a:r>
            <a:r>
              <a:rPr lang="en-US" altLang="ko-KR" dirty="0"/>
              <a:t> </a:t>
            </a:r>
            <a:endParaRPr lang="ko-KR" altLang="en-US" dirty="0"/>
          </a:p>
        </p:txBody>
      </p:sp>
      <p:sp>
        <p:nvSpPr>
          <p:cNvPr id="4" name="슬라이드 번호 개체 틀 3">
            <a:extLst>
              <a:ext uri="{FF2B5EF4-FFF2-40B4-BE49-F238E27FC236}">
                <a16:creationId xmlns:a16="http://schemas.microsoft.com/office/drawing/2014/main" id="{0E3F44D9-D2B2-71E1-2DF8-5420AB07AE24}"/>
              </a:ext>
            </a:extLst>
          </p:cNvPr>
          <p:cNvSpPr>
            <a:spLocks noGrp="1"/>
          </p:cNvSpPr>
          <p:nvPr>
            <p:ph type="sldNum" sz="quarter" idx="12"/>
          </p:nvPr>
        </p:nvSpPr>
        <p:spPr/>
        <p:txBody>
          <a:bodyPr/>
          <a:lstStyle/>
          <a:p>
            <a:fld id="{80620392-FB9C-4786-83C4-86233166524A}" type="slidenum">
              <a:rPr lang="ko-KR" altLang="en-US" smtClean="0"/>
              <a:t>35</a:t>
            </a:fld>
            <a:endParaRPr lang="ko-KR" altLang="en-US"/>
          </a:p>
        </p:txBody>
      </p:sp>
      <p:graphicFrame>
        <p:nvGraphicFramePr>
          <p:cNvPr id="5" name="내용 개체 틀 4">
            <a:extLst>
              <a:ext uri="{FF2B5EF4-FFF2-40B4-BE49-F238E27FC236}">
                <a16:creationId xmlns:a16="http://schemas.microsoft.com/office/drawing/2014/main" id="{6B9FD6B1-C414-5A01-C7B4-5ACD84FBEA93}"/>
              </a:ext>
            </a:extLst>
          </p:cNvPr>
          <p:cNvGraphicFramePr>
            <a:graphicFrameLocks noGrp="1"/>
          </p:cNvGraphicFramePr>
          <p:nvPr>
            <p:ph idx="1"/>
            <p:extLst>
              <p:ext uri="{D42A27DB-BD31-4B8C-83A1-F6EECF244321}">
                <p14:modId xmlns:p14="http://schemas.microsoft.com/office/powerpoint/2010/main" val="1412906837"/>
              </p:ext>
            </p:extLst>
          </p:nvPr>
        </p:nvGraphicFramePr>
        <p:xfrm>
          <a:off x="635000" y="1948363"/>
          <a:ext cx="10922000" cy="2861040"/>
        </p:xfrm>
        <a:graphic>
          <a:graphicData uri="http://schemas.openxmlformats.org/drawingml/2006/table">
            <a:tbl>
              <a:tblPr firstRow="1" bandRow="1">
                <a:tableStyleId>{5940675A-B579-460E-94D1-54222C63F5DA}</a:tableStyleId>
              </a:tblPr>
              <a:tblGrid>
                <a:gridCol w="1365250">
                  <a:extLst>
                    <a:ext uri="{9D8B030D-6E8A-4147-A177-3AD203B41FA5}">
                      <a16:colId xmlns:a16="http://schemas.microsoft.com/office/drawing/2014/main" val="1905436134"/>
                    </a:ext>
                  </a:extLst>
                </a:gridCol>
                <a:gridCol w="1613710">
                  <a:extLst>
                    <a:ext uri="{9D8B030D-6E8A-4147-A177-3AD203B41FA5}">
                      <a16:colId xmlns:a16="http://schemas.microsoft.com/office/drawing/2014/main" val="646458455"/>
                    </a:ext>
                  </a:extLst>
                </a:gridCol>
                <a:gridCol w="1712198">
                  <a:extLst>
                    <a:ext uri="{9D8B030D-6E8A-4147-A177-3AD203B41FA5}">
                      <a16:colId xmlns:a16="http://schemas.microsoft.com/office/drawing/2014/main" val="2123278505"/>
                    </a:ext>
                  </a:extLst>
                </a:gridCol>
                <a:gridCol w="1558776">
                  <a:extLst>
                    <a:ext uri="{9D8B030D-6E8A-4147-A177-3AD203B41FA5}">
                      <a16:colId xmlns:a16="http://schemas.microsoft.com/office/drawing/2014/main" val="939742120"/>
                    </a:ext>
                  </a:extLst>
                </a:gridCol>
                <a:gridCol w="1043275">
                  <a:extLst>
                    <a:ext uri="{9D8B030D-6E8A-4147-A177-3AD203B41FA5}">
                      <a16:colId xmlns:a16="http://schemas.microsoft.com/office/drawing/2014/main" val="3745024083"/>
                    </a:ext>
                  </a:extLst>
                </a:gridCol>
                <a:gridCol w="898291">
                  <a:extLst>
                    <a:ext uri="{9D8B030D-6E8A-4147-A177-3AD203B41FA5}">
                      <a16:colId xmlns:a16="http://schemas.microsoft.com/office/drawing/2014/main" val="683544762"/>
                    </a:ext>
                  </a:extLst>
                </a:gridCol>
                <a:gridCol w="1365250">
                  <a:extLst>
                    <a:ext uri="{9D8B030D-6E8A-4147-A177-3AD203B41FA5}">
                      <a16:colId xmlns:a16="http://schemas.microsoft.com/office/drawing/2014/main" val="3454636891"/>
                    </a:ext>
                  </a:extLst>
                </a:gridCol>
                <a:gridCol w="1365250">
                  <a:extLst>
                    <a:ext uri="{9D8B030D-6E8A-4147-A177-3AD203B41FA5}">
                      <a16:colId xmlns:a16="http://schemas.microsoft.com/office/drawing/2014/main" val="186963399"/>
                    </a:ext>
                  </a:extLst>
                </a:gridCol>
              </a:tblGrid>
              <a:tr h="540000">
                <a:tc>
                  <a:txBody>
                    <a:bodyPr/>
                    <a:lstStyle/>
                    <a:p>
                      <a:pPr algn="ctr" latinLnBrk="1"/>
                      <a:r>
                        <a:rPr lang="ko-KR" altLang="en-US" sz="2000" dirty="0"/>
                        <a:t>테이블 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4">
                  <a:txBody>
                    <a:bodyPr/>
                    <a:lstStyle/>
                    <a:p>
                      <a:pPr algn="ctr" latinLnBrk="1"/>
                      <a:r>
                        <a:rPr lang="ko-KR" altLang="en-US" sz="4000" dirty="0"/>
                        <a:t>주소</a:t>
                      </a:r>
                    </a:p>
                  </a:txBody>
                  <a:tcPr anchor="ctr"/>
                </a:tc>
                <a:tc>
                  <a:txBody>
                    <a:bodyPr/>
                    <a:lstStyle/>
                    <a:p>
                      <a:pPr algn="ctr" latinLnBrk="1"/>
                      <a:r>
                        <a:rPr lang="en-US" altLang="ko-KR" dirty="0"/>
                        <a:t>A_ID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1388540"/>
                  </a:ext>
                </a:extLst>
              </a:tr>
              <a:tr h="540000">
                <a:tc vMerge="1">
                  <a:txBody>
                    <a:bodyPr/>
                    <a:lstStyle/>
                    <a:p>
                      <a:pPr latinLnBrk="1"/>
                      <a:endParaRPr lang="ko-KR" altLang="en-US" dirty="0"/>
                    </a:p>
                  </a:txBody>
                  <a:tcPr/>
                </a:tc>
                <a:tc>
                  <a:txBody>
                    <a:bodyPr/>
                    <a:lstStyle/>
                    <a:p>
                      <a:pPr algn="ctr" latinLnBrk="1"/>
                      <a:r>
                        <a:rPr lang="en-US" altLang="ko-KR" dirty="0"/>
                        <a:t>R_NAME</a:t>
                      </a:r>
                      <a:endParaRPr lang="ko-KR" altLang="en-US" dirty="0"/>
                    </a:p>
                  </a:txBody>
                  <a:tcPr anchor="ctr"/>
                </a:tc>
                <a:tc>
                  <a:txBody>
                    <a:bodyPr/>
                    <a:lstStyle/>
                    <a:p>
                      <a:pPr algn="ctr" latinLnBrk="1"/>
                      <a:r>
                        <a:rPr lang="en-US" altLang="ko-KR" dirty="0"/>
                        <a:t>VARCHAR(10)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ADDRESS</a:t>
                      </a:r>
                      <a:endParaRPr lang="ko-KR" altLang="en-US" dirty="0"/>
                    </a:p>
                  </a:txBody>
                  <a:tcPr anchor="ctr"/>
                </a:tc>
                <a:tc>
                  <a:txBody>
                    <a:bodyPr/>
                    <a:lstStyle/>
                    <a:p>
                      <a:pPr algn="ctr" latinLnBrk="1"/>
                      <a:r>
                        <a:rPr lang="en-US" altLang="ko-KR" dirty="0"/>
                        <a:t>VARCHAR(30)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955646802"/>
                  </a:ext>
                </a:extLst>
              </a:tr>
              <a:tr h="540000">
                <a:tc vMerge="1">
                  <a:txBody>
                    <a:bodyPr/>
                    <a:lstStyle/>
                    <a:p>
                      <a:pPr latinLnBrk="1"/>
                      <a:endParaRPr lang="ko-KR" altLang="en-US" dirty="0"/>
                    </a:p>
                  </a:txBody>
                  <a:tcPr/>
                </a:tc>
                <a:tc>
                  <a:txBody>
                    <a:bodyPr/>
                    <a:lstStyle/>
                    <a:p>
                      <a:pPr algn="ctr" latinLnBrk="1"/>
                      <a:r>
                        <a:rPr lang="en-US" altLang="ko-KR" dirty="0"/>
                        <a:t>C_ID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NOT NULL</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FK</a:t>
                      </a:r>
                      <a:endParaRPr lang="ko-KR" altLang="en-US" dirty="0"/>
                    </a:p>
                  </a:txBody>
                  <a:tcPr anchor="ctr"/>
                </a:tc>
                <a:tc>
                  <a:txBody>
                    <a:bodyPr/>
                    <a:lstStyle/>
                    <a:p>
                      <a:pPr algn="ctr" latinLnBrk="1"/>
                      <a:r>
                        <a:rPr lang="ko-KR" altLang="en-US" dirty="0"/>
                        <a:t>고객</a:t>
                      </a:r>
                    </a:p>
                  </a:txBody>
                  <a:tcPr anchor="ctr"/>
                </a:tc>
                <a:tc>
                  <a:txBody>
                    <a:bodyPr/>
                    <a:lstStyle/>
                    <a:p>
                      <a:pPr algn="ctr" latinLnBrk="1"/>
                      <a:r>
                        <a:rPr lang="en-US" altLang="ko-KR" dirty="0"/>
                        <a:t>C_ID</a:t>
                      </a:r>
                      <a:endParaRPr lang="ko-KR" altLang="en-US" dirty="0"/>
                    </a:p>
                  </a:txBody>
                  <a:tcPr anchor="ctr"/>
                </a:tc>
                <a:extLst>
                  <a:ext uri="{0D108BD9-81ED-4DB2-BD59-A6C34878D82A}">
                    <a16:rowId xmlns:a16="http://schemas.microsoft.com/office/drawing/2014/main" val="1477757039"/>
                  </a:ext>
                </a:extLst>
              </a:tr>
            </a:tbl>
          </a:graphicData>
        </a:graphic>
      </p:graphicFrame>
    </p:spTree>
    <p:extLst>
      <p:ext uri="{BB962C8B-B14F-4D97-AF65-F5344CB8AC3E}">
        <p14:creationId xmlns:p14="http://schemas.microsoft.com/office/powerpoint/2010/main" val="1237049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A70789-0865-8D1C-6571-61321E8FE1B0}"/>
              </a:ext>
            </a:extLst>
          </p:cNvPr>
          <p:cNvSpPr>
            <a:spLocks noGrp="1"/>
          </p:cNvSpPr>
          <p:nvPr>
            <p:ph type="title"/>
          </p:nvPr>
        </p:nvSpPr>
        <p:spPr/>
        <p:txBody>
          <a:bodyPr/>
          <a:lstStyle/>
          <a:p>
            <a:r>
              <a:rPr lang="ko-KR" altLang="en-US" dirty="0"/>
              <a:t>논리 설계 </a:t>
            </a:r>
            <a:r>
              <a:rPr lang="en-US" altLang="ko-KR" dirty="0"/>
              <a:t>– </a:t>
            </a:r>
            <a:r>
              <a:rPr lang="ko-KR" altLang="en-US" dirty="0"/>
              <a:t>제조업체 테이블 명세서 </a:t>
            </a:r>
            <a:r>
              <a:rPr lang="en-US" altLang="ko-KR" dirty="0"/>
              <a:t> </a:t>
            </a:r>
            <a:endParaRPr lang="ko-KR" altLang="en-US" dirty="0"/>
          </a:p>
        </p:txBody>
      </p:sp>
      <p:sp>
        <p:nvSpPr>
          <p:cNvPr id="4" name="슬라이드 번호 개체 틀 3">
            <a:extLst>
              <a:ext uri="{FF2B5EF4-FFF2-40B4-BE49-F238E27FC236}">
                <a16:creationId xmlns:a16="http://schemas.microsoft.com/office/drawing/2014/main" id="{6AC0C584-DFE0-1C64-A30E-C1809644B1E2}"/>
              </a:ext>
            </a:extLst>
          </p:cNvPr>
          <p:cNvSpPr>
            <a:spLocks noGrp="1"/>
          </p:cNvSpPr>
          <p:nvPr>
            <p:ph type="sldNum" sz="quarter" idx="12"/>
          </p:nvPr>
        </p:nvSpPr>
        <p:spPr/>
        <p:txBody>
          <a:bodyPr/>
          <a:lstStyle/>
          <a:p>
            <a:fld id="{80620392-FB9C-4786-83C4-86233166524A}" type="slidenum">
              <a:rPr lang="ko-KR" altLang="en-US" smtClean="0"/>
              <a:t>36</a:t>
            </a:fld>
            <a:endParaRPr lang="ko-KR" altLang="en-US"/>
          </a:p>
        </p:txBody>
      </p:sp>
      <p:graphicFrame>
        <p:nvGraphicFramePr>
          <p:cNvPr id="5" name="내용 개체 틀 4">
            <a:extLst>
              <a:ext uri="{FF2B5EF4-FFF2-40B4-BE49-F238E27FC236}">
                <a16:creationId xmlns:a16="http://schemas.microsoft.com/office/drawing/2014/main" id="{93E97477-9005-9203-9849-2457B32649CE}"/>
              </a:ext>
            </a:extLst>
          </p:cNvPr>
          <p:cNvGraphicFramePr>
            <a:graphicFrameLocks noGrp="1"/>
          </p:cNvGraphicFramePr>
          <p:nvPr>
            <p:ph idx="1"/>
            <p:extLst>
              <p:ext uri="{D42A27DB-BD31-4B8C-83A1-F6EECF244321}">
                <p14:modId xmlns:p14="http://schemas.microsoft.com/office/powerpoint/2010/main" val="756529028"/>
              </p:ext>
            </p:extLst>
          </p:nvPr>
        </p:nvGraphicFramePr>
        <p:xfrm>
          <a:off x="635000" y="2138608"/>
          <a:ext cx="10922000" cy="2321040"/>
        </p:xfrm>
        <a:graphic>
          <a:graphicData uri="http://schemas.openxmlformats.org/drawingml/2006/table">
            <a:tbl>
              <a:tblPr firstRow="1" bandRow="1">
                <a:tableStyleId>{5940675A-B579-460E-94D1-54222C63F5DA}</a:tableStyleId>
              </a:tblPr>
              <a:tblGrid>
                <a:gridCol w="1365250">
                  <a:extLst>
                    <a:ext uri="{9D8B030D-6E8A-4147-A177-3AD203B41FA5}">
                      <a16:colId xmlns:a16="http://schemas.microsoft.com/office/drawing/2014/main" val="1905436134"/>
                    </a:ext>
                  </a:extLst>
                </a:gridCol>
                <a:gridCol w="1613710">
                  <a:extLst>
                    <a:ext uri="{9D8B030D-6E8A-4147-A177-3AD203B41FA5}">
                      <a16:colId xmlns:a16="http://schemas.microsoft.com/office/drawing/2014/main" val="646458455"/>
                    </a:ext>
                  </a:extLst>
                </a:gridCol>
                <a:gridCol w="1712198">
                  <a:extLst>
                    <a:ext uri="{9D8B030D-6E8A-4147-A177-3AD203B41FA5}">
                      <a16:colId xmlns:a16="http://schemas.microsoft.com/office/drawing/2014/main" val="2123278505"/>
                    </a:ext>
                  </a:extLst>
                </a:gridCol>
                <a:gridCol w="1558776">
                  <a:extLst>
                    <a:ext uri="{9D8B030D-6E8A-4147-A177-3AD203B41FA5}">
                      <a16:colId xmlns:a16="http://schemas.microsoft.com/office/drawing/2014/main" val="939742120"/>
                    </a:ext>
                  </a:extLst>
                </a:gridCol>
                <a:gridCol w="1043275">
                  <a:extLst>
                    <a:ext uri="{9D8B030D-6E8A-4147-A177-3AD203B41FA5}">
                      <a16:colId xmlns:a16="http://schemas.microsoft.com/office/drawing/2014/main" val="3745024083"/>
                    </a:ext>
                  </a:extLst>
                </a:gridCol>
                <a:gridCol w="898291">
                  <a:extLst>
                    <a:ext uri="{9D8B030D-6E8A-4147-A177-3AD203B41FA5}">
                      <a16:colId xmlns:a16="http://schemas.microsoft.com/office/drawing/2014/main" val="683544762"/>
                    </a:ext>
                  </a:extLst>
                </a:gridCol>
                <a:gridCol w="1365250">
                  <a:extLst>
                    <a:ext uri="{9D8B030D-6E8A-4147-A177-3AD203B41FA5}">
                      <a16:colId xmlns:a16="http://schemas.microsoft.com/office/drawing/2014/main" val="3454636891"/>
                    </a:ext>
                  </a:extLst>
                </a:gridCol>
                <a:gridCol w="1365250">
                  <a:extLst>
                    <a:ext uri="{9D8B030D-6E8A-4147-A177-3AD203B41FA5}">
                      <a16:colId xmlns:a16="http://schemas.microsoft.com/office/drawing/2014/main" val="186963399"/>
                    </a:ext>
                  </a:extLst>
                </a:gridCol>
              </a:tblGrid>
              <a:tr h="540000">
                <a:tc>
                  <a:txBody>
                    <a:bodyPr/>
                    <a:lstStyle/>
                    <a:p>
                      <a:pPr algn="ctr" latinLnBrk="1"/>
                      <a:r>
                        <a:rPr lang="ko-KR" altLang="en-US" sz="2000" dirty="0"/>
                        <a:t>테이블 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3">
                  <a:txBody>
                    <a:bodyPr/>
                    <a:lstStyle/>
                    <a:p>
                      <a:pPr algn="ctr" latinLnBrk="1"/>
                      <a:r>
                        <a:rPr lang="ko-KR" altLang="en-US" sz="4000" dirty="0"/>
                        <a:t>제조업체</a:t>
                      </a:r>
                    </a:p>
                  </a:txBody>
                  <a:tcPr anchor="ctr"/>
                </a:tc>
                <a:tc>
                  <a:txBody>
                    <a:bodyPr/>
                    <a:lstStyle/>
                    <a:p>
                      <a:pPr algn="ctr" latinLnBrk="1"/>
                      <a:r>
                        <a:rPr lang="en-US" altLang="ko-KR" dirty="0"/>
                        <a:t>M_ID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1388540"/>
                  </a:ext>
                </a:extLst>
              </a:tr>
              <a:tr h="540000">
                <a:tc vMerge="1">
                  <a:txBody>
                    <a:bodyPr/>
                    <a:lstStyle/>
                    <a:p>
                      <a:pPr latinLnBrk="1"/>
                      <a:endParaRPr lang="ko-KR" altLang="en-US" dirty="0"/>
                    </a:p>
                  </a:txBody>
                  <a:tcPr/>
                </a:tc>
                <a:tc>
                  <a:txBody>
                    <a:bodyPr/>
                    <a:lstStyle/>
                    <a:p>
                      <a:pPr algn="ctr" latinLnBrk="1"/>
                      <a:r>
                        <a:rPr lang="en-US" altLang="ko-KR" dirty="0"/>
                        <a:t>M_NAME</a:t>
                      </a:r>
                      <a:endParaRPr lang="ko-KR" altLang="en-US" dirty="0"/>
                    </a:p>
                  </a:txBody>
                  <a:tcPr anchor="ctr"/>
                </a:tc>
                <a:tc>
                  <a:txBody>
                    <a:bodyPr/>
                    <a:lstStyle/>
                    <a:p>
                      <a:pPr algn="ctr" latinLnBrk="1"/>
                      <a:r>
                        <a:rPr lang="en-US" altLang="ko-KR" dirty="0"/>
                        <a:t>VARCHAR(30)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M_PHONE</a:t>
                      </a:r>
                      <a:endParaRPr lang="ko-KR" altLang="en-US" dirty="0"/>
                    </a:p>
                  </a:txBody>
                  <a:tcPr anchor="ctr"/>
                </a:tc>
                <a:tc>
                  <a:txBody>
                    <a:bodyPr/>
                    <a:lstStyle/>
                    <a:p>
                      <a:pPr algn="ctr" latinLnBrk="1"/>
                      <a:r>
                        <a:rPr lang="en-US" altLang="ko-KR" dirty="0"/>
                        <a:t>VARCHAR(30)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955646802"/>
                  </a:ext>
                </a:extLst>
              </a:tr>
            </a:tbl>
          </a:graphicData>
        </a:graphic>
      </p:graphicFrame>
    </p:spTree>
    <p:extLst>
      <p:ext uri="{BB962C8B-B14F-4D97-AF65-F5344CB8AC3E}">
        <p14:creationId xmlns:p14="http://schemas.microsoft.com/office/powerpoint/2010/main" val="2510783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65FAFD5-BD23-91DE-9C24-03F9E1D83AA5}"/>
              </a:ext>
            </a:extLst>
          </p:cNvPr>
          <p:cNvSpPr>
            <a:spLocks noGrp="1"/>
          </p:cNvSpPr>
          <p:nvPr>
            <p:ph type="title"/>
          </p:nvPr>
        </p:nvSpPr>
        <p:spPr/>
        <p:txBody>
          <a:bodyPr/>
          <a:lstStyle/>
          <a:p>
            <a:r>
              <a:rPr lang="ko-KR" altLang="en-US" dirty="0"/>
              <a:t>논리 설계 </a:t>
            </a:r>
            <a:r>
              <a:rPr lang="en-US" altLang="ko-KR" dirty="0"/>
              <a:t>– </a:t>
            </a:r>
            <a:r>
              <a:rPr lang="ko-KR" altLang="en-US" dirty="0"/>
              <a:t>사이드 테이블 명세서</a:t>
            </a:r>
          </a:p>
        </p:txBody>
      </p:sp>
      <p:sp>
        <p:nvSpPr>
          <p:cNvPr id="4" name="슬라이드 번호 개체 틀 3">
            <a:extLst>
              <a:ext uri="{FF2B5EF4-FFF2-40B4-BE49-F238E27FC236}">
                <a16:creationId xmlns:a16="http://schemas.microsoft.com/office/drawing/2014/main" id="{7D5C8265-D5CD-5E82-A4BB-FB3321D3DE4B}"/>
              </a:ext>
            </a:extLst>
          </p:cNvPr>
          <p:cNvSpPr>
            <a:spLocks noGrp="1"/>
          </p:cNvSpPr>
          <p:nvPr>
            <p:ph type="sldNum" sz="quarter" idx="12"/>
          </p:nvPr>
        </p:nvSpPr>
        <p:spPr/>
        <p:txBody>
          <a:bodyPr/>
          <a:lstStyle/>
          <a:p>
            <a:fld id="{80620392-FB9C-4786-83C4-86233166524A}" type="slidenum">
              <a:rPr lang="ko-KR" altLang="en-US" smtClean="0"/>
              <a:t>37</a:t>
            </a:fld>
            <a:endParaRPr lang="ko-KR" altLang="en-US"/>
          </a:p>
        </p:txBody>
      </p:sp>
      <p:graphicFrame>
        <p:nvGraphicFramePr>
          <p:cNvPr id="5" name="내용 개체 틀 4">
            <a:extLst>
              <a:ext uri="{FF2B5EF4-FFF2-40B4-BE49-F238E27FC236}">
                <a16:creationId xmlns:a16="http://schemas.microsoft.com/office/drawing/2014/main" id="{619E7329-1AD5-CED0-AAEB-E0F611A882C4}"/>
              </a:ext>
            </a:extLst>
          </p:cNvPr>
          <p:cNvGraphicFramePr>
            <a:graphicFrameLocks noGrp="1"/>
          </p:cNvGraphicFramePr>
          <p:nvPr>
            <p:ph idx="1"/>
            <p:extLst>
              <p:ext uri="{D42A27DB-BD31-4B8C-83A1-F6EECF244321}">
                <p14:modId xmlns:p14="http://schemas.microsoft.com/office/powerpoint/2010/main" val="241531594"/>
              </p:ext>
            </p:extLst>
          </p:nvPr>
        </p:nvGraphicFramePr>
        <p:xfrm>
          <a:off x="635000" y="2120197"/>
          <a:ext cx="10922000" cy="2861040"/>
        </p:xfrm>
        <a:graphic>
          <a:graphicData uri="http://schemas.openxmlformats.org/drawingml/2006/table">
            <a:tbl>
              <a:tblPr firstRow="1" bandRow="1">
                <a:tableStyleId>{5940675A-B579-460E-94D1-54222C63F5DA}</a:tableStyleId>
              </a:tblPr>
              <a:tblGrid>
                <a:gridCol w="1500646">
                  <a:extLst>
                    <a:ext uri="{9D8B030D-6E8A-4147-A177-3AD203B41FA5}">
                      <a16:colId xmlns:a16="http://schemas.microsoft.com/office/drawing/2014/main" val="1905436134"/>
                    </a:ext>
                  </a:extLst>
                </a:gridCol>
                <a:gridCol w="1478314">
                  <a:extLst>
                    <a:ext uri="{9D8B030D-6E8A-4147-A177-3AD203B41FA5}">
                      <a16:colId xmlns:a16="http://schemas.microsoft.com/office/drawing/2014/main" val="646458455"/>
                    </a:ext>
                  </a:extLst>
                </a:gridCol>
                <a:gridCol w="1712198">
                  <a:extLst>
                    <a:ext uri="{9D8B030D-6E8A-4147-A177-3AD203B41FA5}">
                      <a16:colId xmlns:a16="http://schemas.microsoft.com/office/drawing/2014/main" val="2123278505"/>
                    </a:ext>
                  </a:extLst>
                </a:gridCol>
                <a:gridCol w="1558776">
                  <a:extLst>
                    <a:ext uri="{9D8B030D-6E8A-4147-A177-3AD203B41FA5}">
                      <a16:colId xmlns:a16="http://schemas.microsoft.com/office/drawing/2014/main" val="939742120"/>
                    </a:ext>
                  </a:extLst>
                </a:gridCol>
                <a:gridCol w="1043275">
                  <a:extLst>
                    <a:ext uri="{9D8B030D-6E8A-4147-A177-3AD203B41FA5}">
                      <a16:colId xmlns:a16="http://schemas.microsoft.com/office/drawing/2014/main" val="3745024083"/>
                    </a:ext>
                  </a:extLst>
                </a:gridCol>
                <a:gridCol w="898291">
                  <a:extLst>
                    <a:ext uri="{9D8B030D-6E8A-4147-A177-3AD203B41FA5}">
                      <a16:colId xmlns:a16="http://schemas.microsoft.com/office/drawing/2014/main" val="683544762"/>
                    </a:ext>
                  </a:extLst>
                </a:gridCol>
                <a:gridCol w="1365250">
                  <a:extLst>
                    <a:ext uri="{9D8B030D-6E8A-4147-A177-3AD203B41FA5}">
                      <a16:colId xmlns:a16="http://schemas.microsoft.com/office/drawing/2014/main" val="3454636891"/>
                    </a:ext>
                  </a:extLst>
                </a:gridCol>
                <a:gridCol w="1365250">
                  <a:extLst>
                    <a:ext uri="{9D8B030D-6E8A-4147-A177-3AD203B41FA5}">
                      <a16:colId xmlns:a16="http://schemas.microsoft.com/office/drawing/2014/main" val="186963399"/>
                    </a:ext>
                  </a:extLst>
                </a:gridCol>
              </a:tblGrid>
              <a:tr h="540000">
                <a:tc>
                  <a:txBody>
                    <a:bodyPr/>
                    <a:lstStyle/>
                    <a:p>
                      <a:pPr algn="ctr" latinLnBrk="1"/>
                      <a:r>
                        <a:rPr lang="ko-KR" altLang="en-US" sz="2000" dirty="0"/>
                        <a:t>테이블 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4">
                  <a:txBody>
                    <a:bodyPr/>
                    <a:lstStyle/>
                    <a:p>
                      <a:pPr algn="ctr" latinLnBrk="1"/>
                      <a:r>
                        <a:rPr lang="ko-KR" altLang="en-US" sz="4000" dirty="0"/>
                        <a:t>사이드</a:t>
                      </a:r>
                    </a:p>
                  </a:txBody>
                  <a:tcPr anchor="ctr"/>
                </a:tc>
                <a:tc>
                  <a:txBody>
                    <a:bodyPr/>
                    <a:lstStyle/>
                    <a:p>
                      <a:pPr algn="ctr" latinLnBrk="1"/>
                      <a:r>
                        <a:rPr lang="en-US" altLang="ko-KR" dirty="0"/>
                        <a:t>S_ID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1388540"/>
                  </a:ext>
                </a:extLst>
              </a:tr>
              <a:tr h="540000">
                <a:tc vMerge="1">
                  <a:txBody>
                    <a:bodyPr/>
                    <a:lstStyle/>
                    <a:p>
                      <a:pPr latinLnBrk="1"/>
                      <a:endParaRPr lang="ko-KR" altLang="en-US" dirty="0"/>
                    </a:p>
                  </a:txBody>
                  <a:tcPr/>
                </a:tc>
                <a:tc>
                  <a:txBody>
                    <a:bodyPr/>
                    <a:lstStyle/>
                    <a:p>
                      <a:pPr algn="ctr" latinLnBrk="1"/>
                      <a:r>
                        <a:rPr lang="en-US" altLang="ko-KR" dirty="0"/>
                        <a:t>S_NAME</a:t>
                      </a:r>
                      <a:endParaRPr lang="ko-KR" altLang="en-US" dirty="0"/>
                    </a:p>
                  </a:txBody>
                  <a:tcPr anchor="ctr"/>
                </a:tc>
                <a:tc>
                  <a:txBody>
                    <a:bodyPr/>
                    <a:lstStyle/>
                    <a:p>
                      <a:pPr algn="ctr" latinLnBrk="1"/>
                      <a:r>
                        <a:rPr lang="en-US" altLang="ko-KR" dirty="0"/>
                        <a:t>VARCHAR(10)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S_PRICE</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955646802"/>
                  </a:ext>
                </a:extLst>
              </a:tr>
              <a:tr h="540000">
                <a:tc vMerge="1">
                  <a:txBody>
                    <a:bodyPr/>
                    <a:lstStyle/>
                    <a:p>
                      <a:pPr algn="ctr" latinLnBrk="1"/>
                      <a:endParaRPr lang="ko-KR" altLang="en-US" sz="4000" dirty="0"/>
                    </a:p>
                  </a:txBody>
                  <a:tcPr anchor="ctr"/>
                </a:tc>
                <a:tc>
                  <a:txBody>
                    <a:bodyPr/>
                    <a:lstStyle/>
                    <a:p>
                      <a:pPr algn="ctr" latinLnBrk="1"/>
                      <a:r>
                        <a:rPr lang="en-US" altLang="ko-KR" dirty="0"/>
                        <a:t>M_ID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NOT NULL</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FK </a:t>
                      </a:r>
                      <a:endParaRPr lang="ko-KR" altLang="en-US" dirty="0"/>
                    </a:p>
                  </a:txBody>
                  <a:tcPr anchor="ctr"/>
                </a:tc>
                <a:tc>
                  <a:txBody>
                    <a:bodyPr/>
                    <a:lstStyle/>
                    <a:p>
                      <a:pPr algn="ctr" latinLnBrk="1"/>
                      <a:r>
                        <a:rPr lang="ko-KR" altLang="en-US" dirty="0"/>
                        <a:t>제조업체</a:t>
                      </a:r>
                    </a:p>
                  </a:txBody>
                  <a:tcPr anchor="ctr"/>
                </a:tc>
                <a:tc>
                  <a:txBody>
                    <a:bodyPr/>
                    <a:lstStyle/>
                    <a:p>
                      <a:pPr algn="ctr" latinLnBrk="1"/>
                      <a:r>
                        <a:rPr lang="en-US" altLang="ko-KR" dirty="0"/>
                        <a:t>M_ID</a:t>
                      </a:r>
                      <a:endParaRPr lang="ko-KR" altLang="en-US" dirty="0"/>
                    </a:p>
                  </a:txBody>
                  <a:tcPr anchor="ctr"/>
                </a:tc>
                <a:extLst>
                  <a:ext uri="{0D108BD9-81ED-4DB2-BD59-A6C34878D82A}">
                    <a16:rowId xmlns:a16="http://schemas.microsoft.com/office/drawing/2014/main" val="2248593846"/>
                  </a:ext>
                </a:extLst>
              </a:tr>
            </a:tbl>
          </a:graphicData>
        </a:graphic>
      </p:graphicFrame>
    </p:spTree>
    <p:extLst>
      <p:ext uri="{BB962C8B-B14F-4D97-AF65-F5344CB8AC3E}">
        <p14:creationId xmlns:p14="http://schemas.microsoft.com/office/powerpoint/2010/main" val="639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89D9EC-E04C-B595-7384-3761B26F3A70}"/>
              </a:ext>
            </a:extLst>
          </p:cNvPr>
          <p:cNvSpPr>
            <a:spLocks noGrp="1"/>
          </p:cNvSpPr>
          <p:nvPr>
            <p:ph type="title"/>
          </p:nvPr>
        </p:nvSpPr>
        <p:spPr/>
        <p:txBody>
          <a:bodyPr/>
          <a:lstStyle/>
          <a:p>
            <a:r>
              <a:rPr lang="ko-KR" altLang="en-US" dirty="0"/>
              <a:t>논리 설계 </a:t>
            </a:r>
            <a:r>
              <a:rPr lang="en-US" altLang="ko-KR" dirty="0"/>
              <a:t>– </a:t>
            </a:r>
            <a:r>
              <a:rPr lang="ko-KR" altLang="en-US" dirty="0"/>
              <a:t>쿠폰 테이블 명세서</a:t>
            </a:r>
          </a:p>
        </p:txBody>
      </p:sp>
      <p:sp>
        <p:nvSpPr>
          <p:cNvPr id="4" name="슬라이드 번호 개체 틀 3">
            <a:extLst>
              <a:ext uri="{FF2B5EF4-FFF2-40B4-BE49-F238E27FC236}">
                <a16:creationId xmlns:a16="http://schemas.microsoft.com/office/drawing/2014/main" id="{7023F066-3234-34A0-4E19-3D4AA3E57C74}"/>
              </a:ext>
            </a:extLst>
          </p:cNvPr>
          <p:cNvSpPr>
            <a:spLocks noGrp="1"/>
          </p:cNvSpPr>
          <p:nvPr>
            <p:ph type="sldNum" sz="quarter" idx="12"/>
          </p:nvPr>
        </p:nvSpPr>
        <p:spPr/>
        <p:txBody>
          <a:bodyPr/>
          <a:lstStyle/>
          <a:p>
            <a:fld id="{80620392-FB9C-4786-83C4-86233166524A}" type="slidenum">
              <a:rPr lang="ko-KR" altLang="en-US" smtClean="0"/>
              <a:t>38</a:t>
            </a:fld>
            <a:endParaRPr lang="ko-KR" altLang="en-US"/>
          </a:p>
        </p:txBody>
      </p:sp>
      <p:graphicFrame>
        <p:nvGraphicFramePr>
          <p:cNvPr id="5" name="내용 개체 틀 4">
            <a:extLst>
              <a:ext uri="{FF2B5EF4-FFF2-40B4-BE49-F238E27FC236}">
                <a16:creationId xmlns:a16="http://schemas.microsoft.com/office/drawing/2014/main" id="{A520243F-17E3-BEE2-E4C3-39B3D5692156}"/>
              </a:ext>
            </a:extLst>
          </p:cNvPr>
          <p:cNvGraphicFramePr>
            <a:graphicFrameLocks noGrp="1"/>
          </p:cNvGraphicFramePr>
          <p:nvPr>
            <p:ph idx="1"/>
            <p:extLst>
              <p:ext uri="{D42A27DB-BD31-4B8C-83A1-F6EECF244321}">
                <p14:modId xmlns:p14="http://schemas.microsoft.com/office/powerpoint/2010/main" val="3821062874"/>
              </p:ext>
            </p:extLst>
          </p:nvPr>
        </p:nvGraphicFramePr>
        <p:xfrm>
          <a:off x="635000" y="2022006"/>
          <a:ext cx="10922000" cy="2861040"/>
        </p:xfrm>
        <a:graphic>
          <a:graphicData uri="http://schemas.openxmlformats.org/drawingml/2006/table">
            <a:tbl>
              <a:tblPr firstRow="1" bandRow="1">
                <a:tableStyleId>{5940675A-B579-460E-94D1-54222C63F5DA}</a:tableStyleId>
              </a:tblPr>
              <a:tblGrid>
                <a:gridCol w="1365250">
                  <a:extLst>
                    <a:ext uri="{9D8B030D-6E8A-4147-A177-3AD203B41FA5}">
                      <a16:colId xmlns:a16="http://schemas.microsoft.com/office/drawing/2014/main" val="1905436134"/>
                    </a:ext>
                  </a:extLst>
                </a:gridCol>
                <a:gridCol w="1613710">
                  <a:extLst>
                    <a:ext uri="{9D8B030D-6E8A-4147-A177-3AD203B41FA5}">
                      <a16:colId xmlns:a16="http://schemas.microsoft.com/office/drawing/2014/main" val="646458455"/>
                    </a:ext>
                  </a:extLst>
                </a:gridCol>
                <a:gridCol w="1712198">
                  <a:extLst>
                    <a:ext uri="{9D8B030D-6E8A-4147-A177-3AD203B41FA5}">
                      <a16:colId xmlns:a16="http://schemas.microsoft.com/office/drawing/2014/main" val="2123278505"/>
                    </a:ext>
                  </a:extLst>
                </a:gridCol>
                <a:gridCol w="1558776">
                  <a:extLst>
                    <a:ext uri="{9D8B030D-6E8A-4147-A177-3AD203B41FA5}">
                      <a16:colId xmlns:a16="http://schemas.microsoft.com/office/drawing/2014/main" val="939742120"/>
                    </a:ext>
                  </a:extLst>
                </a:gridCol>
                <a:gridCol w="1043275">
                  <a:extLst>
                    <a:ext uri="{9D8B030D-6E8A-4147-A177-3AD203B41FA5}">
                      <a16:colId xmlns:a16="http://schemas.microsoft.com/office/drawing/2014/main" val="3745024083"/>
                    </a:ext>
                  </a:extLst>
                </a:gridCol>
                <a:gridCol w="898291">
                  <a:extLst>
                    <a:ext uri="{9D8B030D-6E8A-4147-A177-3AD203B41FA5}">
                      <a16:colId xmlns:a16="http://schemas.microsoft.com/office/drawing/2014/main" val="683544762"/>
                    </a:ext>
                  </a:extLst>
                </a:gridCol>
                <a:gridCol w="1365250">
                  <a:extLst>
                    <a:ext uri="{9D8B030D-6E8A-4147-A177-3AD203B41FA5}">
                      <a16:colId xmlns:a16="http://schemas.microsoft.com/office/drawing/2014/main" val="3454636891"/>
                    </a:ext>
                  </a:extLst>
                </a:gridCol>
                <a:gridCol w="1365250">
                  <a:extLst>
                    <a:ext uri="{9D8B030D-6E8A-4147-A177-3AD203B41FA5}">
                      <a16:colId xmlns:a16="http://schemas.microsoft.com/office/drawing/2014/main" val="186963399"/>
                    </a:ext>
                  </a:extLst>
                </a:gridCol>
              </a:tblGrid>
              <a:tr h="540000">
                <a:tc>
                  <a:txBody>
                    <a:bodyPr/>
                    <a:lstStyle/>
                    <a:p>
                      <a:pPr algn="ctr" latinLnBrk="1"/>
                      <a:r>
                        <a:rPr lang="ko-KR" altLang="en-US" sz="2000" dirty="0"/>
                        <a:t>테이블 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4">
                  <a:txBody>
                    <a:bodyPr/>
                    <a:lstStyle/>
                    <a:p>
                      <a:pPr algn="ctr" latinLnBrk="1"/>
                      <a:r>
                        <a:rPr lang="ko-KR" altLang="en-US" sz="4000" dirty="0"/>
                        <a:t>쿠폰</a:t>
                      </a:r>
                    </a:p>
                  </a:txBody>
                  <a:tcPr anchor="ctr"/>
                </a:tc>
                <a:tc>
                  <a:txBody>
                    <a:bodyPr/>
                    <a:lstStyle/>
                    <a:p>
                      <a:pPr algn="ctr" latinLnBrk="1"/>
                      <a:r>
                        <a:rPr lang="en-US" altLang="ko-KR" dirty="0"/>
                        <a:t>CP_ID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1388540"/>
                  </a:ext>
                </a:extLst>
              </a:tr>
              <a:tr h="540000">
                <a:tc vMerge="1">
                  <a:txBody>
                    <a:bodyPr/>
                    <a:lstStyle/>
                    <a:p>
                      <a:pPr latinLnBrk="1"/>
                      <a:endParaRPr lang="ko-KR" altLang="en-US"/>
                    </a:p>
                  </a:txBody>
                  <a:tcPr/>
                </a:tc>
                <a:tc>
                  <a:txBody>
                    <a:bodyPr/>
                    <a:lstStyle/>
                    <a:p>
                      <a:pPr algn="ctr" latinLnBrk="1"/>
                      <a:r>
                        <a:rPr lang="en-US" altLang="ko-KR" dirty="0"/>
                        <a:t>CP_NAME</a:t>
                      </a:r>
                      <a:endParaRPr lang="ko-KR" altLang="en-US" dirty="0"/>
                    </a:p>
                  </a:txBody>
                  <a:tcPr anchor="ctr"/>
                </a:tc>
                <a:tc>
                  <a:txBody>
                    <a:bodyPr/>
                    <a:lstStyle/>
                    <a:p>
                      <a:pPr algn="ctr" latinLnBrk="1"/>
                      <a:r>
                        <a:rPr lang="en-US" altLang="ko-KR" dirty="0"/>
                        <a:t>VARCHAR(20)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622119736"/>
                  </a:ext>
                </a:extLst>
              </a:tr>
              <a:tr h="540000">
                <a:tc vMerge="1">
                  <a:txBody>
                    <a:bodyPr/>
                    <a:lstStyle/>
                    <a:p>
                      <a:pPr latinLnBrk="1"/>
                      <a:endParaRPr lang="ko-KR" altLang="en-US" dirty="0"/>
                    </a:p>
                  </a:txBody>
                  <a:tcPr/>
                </a:tc>
                <a:tc>
                  <a:txBody>
                    <a:bodyPr/>
                    <a:lstStyle/>
                    <a:p>
                      <a:pPr algn="ctr" latinLnBrk="1"/>
                      <a:r>
                        <a:rPr lang="en-US" altLang="ko-KR" dirty="0"/>
                        <a:t>DISCOUNT</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C_ID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NOT NULL</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FK</a:t>
                      </a:r>
                      <a:endParaRPr lang="ko-KR" altLang="en-US" dirty="0"/>
                    </a:p>
                  </a:txBody>
                  <a:tcPr anchor="ctr"/>
                </a:tc>
                <a:tc>
                  <a:txBody>
                    <a:bodyPr/>
                    <a:lstStyle/>
                    <a:p>
                      <a:pPr algn="ctr" latinLnBrk="1"/>
                      <a:r>
                        <a:rPr lang="ko-KR" altLang="en-US" dirty="0"/>
                        <a:t>고객</a:t>
                      </a:r>
                    </a:p>
                  </a:txBody>
                  <a:tcPr anchor="ctr"/>
                </a:tc>
                <a:tc>
                  <a:txBody>
                    <a:bodyPr/>
                    <a:lstStyle/>
                    <a:p>
                      <a:pPr algn="ctr" latinLnBrk="1"/>
                      <a:r>
                        <a:rPr lang="en-US" altLang="ko-KR" dirty="0"/>
                        <a:t>C_ID</a:t>
                      </a:r>
                      <a:endParaRPr lang="ko-KR" altLang="en-US" dirty="0"/>
                    </a:p>
                  </a:txBody>
                  <a:tcPr anchor="ctr"/>
                </a:tc>
                <a:extLst>
                  <a:ext uri="{0D108BD9-81ED-4DB2-BD59-A6C34878D82A}">
                    <a16:rowId xmlns:a16="http://schemas.microsoft.com/office/drawing/2014/main" val="1955646802"/>
                  </a:ext>
                </a:extLst>
              </a:tr>
            </a:tbl>
          </a:graphicData>
        </a:graphic>
      </p:graphicFrame>
    </p:spTree>
    <p:extLst>
      <p:ext uri="{BB962C8B-B14F-4D97-AF65-F5344CB8AC3E}">
        <p14:creationId xmlns:p14="http://schemas.microsoft.com/office/powerpoint/2010/main" val="702223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C33FA7-161F-D57A-373E-4F62739A9D42}"/>
              </a:ext>
            </a:extLst>
          </p:cNvPr>
          <p:cNvSpPr>
            <a:spLocks noGrp="1"/>
          </p:cNvSpPr>
          <p:nvPr>
            <p:ph type="title"/>
          </p:nvPr>
        </p:nvSpPr>
        <p:spPr/>
        <p:txBody>
          <a:bodyPr/>
          <a:lstStyle/>
          <a:p>
            <a:r>
              <a:rPr lang="ko-KR" altLang="en-US" dirty="0"/>
              <a:t>논리 설계 </a:t>
            </a:r>
            <a:r>
              <a:rPr lang="en-US" altLang="ko-KR" dirty="0"/>
              <a:t>– </a:t>
            </a:r>
            <a:r>
              <a:rPr lang="ko-KR" altLang="en-US" dirty="0"/>
              <a:t>리뷰 테이블 명세서</a:t>
            </a:r>
          </a:p>
        </p:txBody>
      </p:sp>
      <p:sp>
        <p:nvSpPr>
          <p:cNvPr id="4" name="슬라이드 번호 개체 틀 3">
            <a:extLst>
              <a:ext uri="{FF2B5EF4-FFF2-40B4-BE49-F238E27FC236}">
                <a16:creationId xmlns:a16="http://schemas.microsoft.com/office/drawing/2014/main" id="{9586C992-DC27-355D-3274-910F29E9B16E}"/>
              </a:ext>
            </a:extLst>
          </p:cNvPr>
          <p:cNvSpPr>
            <a:spLocks noGrp="1"/>
          </p:cNvSpPr>
          <p:nvPr>
            <p:ph type="sldNum" sz="quarter" idx="12"/>
          </p:nvPr>
        </p:nvSpPr>
        <p:spPr/>
        <p:txBody>
          <a:bodyPr/>
          <a:lstStyle/>
          <a:p>
            <a:fld id="{80620392-FB9C-4786-83C4-86233166524A}" type="slidenum">
              <a:rPr lang="ko-KR" altLang="en-US" smtClean="0"/>
              <a:t>39</a:t>
            </a:fld>
            <a:endParaRPr lang="ko-KR" altLang="en-US"/>
          </a:p>
        </p:txBody>
      </p:sp>
      <p:graphicFrame>
        <p:nvGraphicFramePr>
          <p:cNvPr id="5" name="내용 개체 틀 4">
            <a:extLst>
              <a:ext uri="{FF2B5EF4-FFF2-40B4-BE49-F238E27FC236}">
                <a16:creationId xmlns:a16="http://schemas.microsoft.com/office/drawing/2014/main" id="{B8EEDA3A-7341-6CCC-295A-5A3124DA32F3}"/>
              </a:ext>
            </a:extLst>
          </p:cNvPr>
          <p:cNvGraphicFramePr>
            <a:graphicFrameLocks noGrp="1"/>
          </p:cNvGraphicFramePr>
          <p:nvPr>
            <p:ph idx="1"/>
            <p:extLst>
              <p:ext uri="{D42A27DB-BD31-4B8C-83A1-F6EECF244321}">
                <p14:modId xmlns:p14="http://schemas.microsoft.com/office/powerpoint/2010/main" val="2814142904"/>
              </p:ext>
            </p:extLst>
          </p:nvPr>
        </p:nvGraphicFramePr>
        <p:xfrm>
          <a:off x="635000" y="1998480"/>
          <a:ext cx="10922000" cy="3401040"/>
        </p:xfrm>
        <a:graphic>
          <a:graphicData uri="http://schemas.openxmlformats.org/drawingml/2006/table">
            <a:tbl>
              <a:tblPr firstRow="1" bandRow="1">
                <a:tableStyleId>{5940675A-B579-460E-94D1-54222C63F5DA}</a:tableStyleId>
              </a:tblPr>
              <a:tblGrid>
                <a:gridCol w="1365250">
                  <a:extLst>
                    <a:ext uri="{9D8B030D-6E8A-4147-A177-3AD203B41FA5}">
                      <a16:colId xmlns:a16="http://schemas.microsoft.com/office/drawing/2014/main" val="1905436134"/>
                    </a:ext>
                  </a:extLst>
                </a:gridCol>
                <a:gridCol w="1613710">
                  <a:extLst>
                    <a:ext uri="{9D8B030D-6E8A-4147-A177-3AD203B41FA5}">
                      <a16:colId xmlns:a16="http://schemas.microsoft.com/office/drawing/2014/main" val="646458455"/>
                    </a:ext>
                  </a:extLst>
                </a:gridCol>
                <a:gridCol w="1712198">
                  <a:extLst>
                    <a:ext uri="{9D8B030D-6E8A-4147-A177-3AD203B41FA5}">
                      <a16:colId xmlns:a16="http://schemas.microsoft.com/office/drawing/2014/main" val="2123278505"/>
                    </a:ext>
                  </a:extLst>
                </a:gridCol>
                <a:gridCol w="1558776">
                  <a:extLst>
                    <a:ext uri="{9D8B030D-6E8A-4147-A177-3AD203B41FA5}">
                      <a16:colId xmlns:a16="http://schemas.microsoft.com/office/drawing/2014/main" val="939742120"/>
                    </a:ext>
                  </a:extLst>
                </a:gridCol>
                <a:gridCol w="1043275">
                  <a:extLst>
                    <a:ext uri="{9D8B030D-6E8A-4147-A177-3AD203B41FA5}">
                      <a16:colId xmlns:a16="http://schemas.microsoft.com/office/drawing/2014/main" val="3745024083"/>
                    </a:ext>
                  </a:extLst>
                </a:gridCol>
                <a:gridCol w="898291">
                  <a:extLst>
                    <a:ext uri="{9D8B030D-6E8A-4147-A177-3AD203B41FA5}">
                      <a16:colId xmlns:a16="http://schemas.microsoft.com/office/drawing/2014/main" val="683544762"/>
                    </a:ext>
                  </a:extLst>
                </a:gridCol>
                <a:gridCol w="1365250">
                  <a:extLst>
                    <a:ext uri="{9D8B030D-6E8A-4147-A177-3AD203B41FA5}">
                      <a16:colId xmlns:a16="http://schemas.microsoft.com/office/drawing/2014/main" val="3454636891"/>
                    </a:ext>
                  </a:extLst>
                </a:gridCol>
                <a:gridCol w="1365250">
                  <a:extLst>
                    <a:ext uri="{9D8B030D-6E8A-4147-A177-3AD203B41FA5}">
                      <a16:colId xmlns:a16="http://schemas.microsoft.com/office/drawing/2014/main" val="186963399"/>
                    </a:ext>
                  </a:extLst>
                </a:gridCol>
              </a:tblGrid>
              <a:tr h="540000">
                <a:tc>
                  <a:txBody>
                    <a:bodyPr/>
                    <a:lstStyle/>
                    <a:p>
                      <a:pPr algn="ctr" latinLnBrk="1"/>
                      <a:r>
                        <a:rPr lang="ko-KR" altLang="en-US" sz="2000" dirty="0"/>
                        <a:t>테이블 이름</a:t>
                      </a:r>
                    </a:p>
                  </a:txBody>
                  <a:tcPr anchor="ctr"/>
                </a:tc>
                <a:tc>
                  <a:txBody>
                    <a:bodyPr/>
                    <a:lstStyle/>
                    <a:p>
                      <a:pPr algn="ctr" latinLnBrk="1"/>
                      <a:r>
                        <a:rPr lang="ko-KR" altLang="en-US" sz="2000" dirty="0"/>
                        <a:t>열 이름</a:t>
                      </a:r>
                    </a:p>
                  </a:txBody>
                  <a:tcPr anchor="ctr"/>
                </a:tc>
                <a:tc>
                  <a:txBody>
                    <a:bodyPr/>
                    <a:lstStyle/>
                    <a:p>
                      <a:pPr algn="ctr" latinLnBrk="1"/>
                      <a:r>
                        <a:rPr lang="ko-KR" altLang="en-US" sz="2000" dirty="0"/>
                        <a:t>데이터 형식</a:t>
                      </a:r>
                    </a:p>
                  </a:txBody>
                  <a:tcPr anchor="ctr"/>
                </a:tc>
                <a:tc>
                  <a:txBody>
                    <a:bodyPr/>
                    <a:lstStyle/>
                    <a:p>
                      <a:pPr algn="ctr" latinLnBrk="1"/>
                      <a:r>
                        <a:rPr lang="en-US" altLang="ko-KR" sz="2000" dirty="0"/>
                        <a:t>NULL </a:t>
                      </a:r>
                      <a:r>
                        <a:rPr lang="ko-KR" altLang="en-US" sz="2000" dirty="0"/>
                        <a:t>유무</a:t>
                      </a:r>
                    </a:p>
                  </a:txBody>
                  <a:tcPr anchor="ctr"/>
                </a:tc>
                <a:tc>
                  <a:txBody>
                    <a:bodyPr/>
                    <a:lstStyle/>
                    <a:p>
                      <a:pPr algn="ctr" latinLnBrk="1"/>
                      <a:r>
                        <a:rPr lang="ko-KR" altLang="en-US" sz="2000" dirty="0" err="1"/>
                        <a:t>기본키</a:t>
                      </a:r>
                      <a:endParaRPr lang="ko-KR" altLang="en-US" sz="2000" dirty="0"/>
                    </a:p>
                  </a:txBody>
                  <a:tcPr anchor="ctr"/>
                </a:tc>
                <a:tc>
                  <a:txBody>
                    <a:bodyPr/>
                    <a:lstStyle/>
                    <a:p>
                      <a:pPr algn="ctr" latinLnBrk="1"/>
                      <a:r>
                        <a:rPr lang="ko-KR" altLang="en-US" sz="2000" dirty="0" err="1"/>
                        <a:t>외래키</a:t>
                      </a:r>
                      <a:endParaRPr lang="ko-KR" altLang="en-US" sz="2000" dirty="0"/>
                    </a:p>
                  </a:txBody>
                  <a:tcPr anchor="ctr"/>
                </a:tc>
                <a:tc>
                  <a:txBody>
                    <a:bodyPr/>
                    <a:lstStyle/>
                    <a:p>
                      <a:pPr algn="ctr" latinLnBrk="1"/>
                      <a:r>
                        <a:rPr lang="en-US" altLang="ko-KR" sz="2000" dirty="0"/>
                        <a:t>FK </a:t>
                      </a:r>
                      <a:r>
                        <a:rPr lang="ko-KR" altLang="en-US" sz="2000" dirty="0"/>
                        <a:t>테이블 이름</a:t>
                      </a:r>
                    </a:p>
                  </a:txBody>
                  <a:tcPr anchor="ctr"/>
                </a:tc>
                <a:tc>
                  <a:txBody>
                    <a:bodyPr/>
                    <a:lstStyle/>
                    <a:p>
                      <a:pPr algn="ctr" latinLnBrk="1"/>
                      <a:r>
                        <a:rPr lang="en-US" altLang="ko-KR" sz="2000" dirty="0"/>
                        <a:t>FK </a:t>
                      </a:r>
                      <a:r>
                        <a:rPr lang="ko-KR" altLang="en-US" sz="2000" dirty="0"/>
                        <a:t>열 이름</a:t>
                      </a:r>
                    </a:p>
                  </a:txBody>
                  <a:tcPr anchor="ctr"/>
                </a:tc>
                <a:extLst>
                  <a:ext uri="{0D108BD9-81ED-4DB2-BD59-A6C34878D82A}">
                    <a16:rowId xmlns:a16="http://schemas.microsoft.com/office/drawing/2014/main" val="2669490147"/>
                  </a:ext>
                </a:extLst>
              </a:tr>
              <a:tr h="540000">
                <a:tc rowSpan="5">
                  <a:txBody>
                    <a:bodyPr/>
                    <a:lstStyle/>
                    <a:p>
                      <a:pPr algn="ctr" latinLnBrk="1"/>
                      <a:r>
                        <a:rPr lang="ko-KR" altLang="en-US" sz="4000" dirty="0"/>
                        <a:t>리뷰</a:t>
                      </a:r>
                    </a:p>
                  </a:txBody>
                  <a:tcPr anchor="ctr"/>
                </a:tc>
                <a:tc>
                  <a:txBody>
                    <a:bodyPr/>
                    <a:lstStyle/>
                    <a:p>
                      <a:pPr algn="ctr" latinLnBrk="1"/>
                      <a:r>
                        <a:rPr lang="en-US" altLang="ko-KR" dirty="0"/>
                        <a:t>R_ID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algn="ctr" latinLnBrk="1"/>
                      <a:r>
                        <a:rPr lang="en-US" altLang="ko-KR" dirty="0"/>
                        <a:t>NOT NULL</a:t>
                      </a:r>
                      <a:endParaRPr lang="ko-KR" altLang="en-US" dirty="0"/>
                    </a:p>
                  </a:txBody>
                  <a:tcPr anchor="ctr"/>
                </a:tc>
                <a:tc>
                  <a:txBody>
                    <a:bodyPr/>
                    <a:lstStyle/>
                    <a:p>
                      <a:pPr algn="ctr" latinLnBrk="1"/>
                      <a:r>
                        <a:rPr lang="en-US" altLang="ko-KR" dirty="0"/>
                        <a:t>PK</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1388540"/>
                  </a:ext>
                </a:extLst>
              </a:tr>
              <a:tr h="540000">
                <a:tc vMerge="1">
                  <a:txBody>
                    <a:bodyPr/>
                    <a:lstStyle/>
                    <a:p>
                      <a:pPr latinLnBrk="1"/>
                      <a:endParaRPr lang="ko-KR" altLang="en-US"/>
                    </a:p>
                  </a:txBody>
                  <a:tcPr/>
                </a:tc>
                <a:tc>
                  <a:txBody>
                    <a:bodyPr/>
                    <a:lstStyle/>
                    <a:p>
                      <a:pPr algn="ctr" latinLnBrk="1"/>
                      <a:r>
                        <a:rPr lang="en-US" altLang="ko-KR" dirty="0"/>
                        <a:t>R_TITLE</a:t>
                      </a:r>
                      <a:endParaRPr lang="ko-KR" altLang="en-US" dirty="0"/>
                    </a:p>
                  </a:txBody>
                  <a:tcPr anchor="ctr"/>
                </a:tc>
                <a:tc>
                  <a:txBody>
                    <a:bodyPr/>
                    <a:lstStyle/>
                    <a:p>
                      <a:pPr algn="ctr" latinLnBrk="1"/>
                      <a:r>
                        <a:rPr lang="en-US" altLang="ko-KR" dirty="0"/>
                        <a:t>VARCHAR(20)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200655038"/>
                  </a:ext>
                </a:extLst>
              </a:tr>
              <a:tr h="540000">
                <a:tc vMerge="1">
                  <a:txBody>
                    <a:bodyPr/>
                    <a:lstStyle/>
                    <a:p>
                      <a:pPr latinLnBrk="1"/>
                      <a:endParaRPr lang="ko-KR" altLang="en-US" dirty="0"/>
                    </a:p>
                  </a:txBody>
                  <a:tcPr/>
                </a:tc>
                <a:tc>
                  <a:txBody>
                    <a:bodyPr/>
                    <a:lstStyle/>
                    <a:p>
                      <a:pPr algn="ctr" latinLnBrk="1"/>
                      <a:r>
                        <a:rPr lang="en-US" altLang="ko-KR" dirty="0"/>
                        <a:t>R_CONTENT</a:t>
                      </a:r>
                      <a:endParaRPr lang="ko-KR" altLang="en-US" dirty="0"/>
                    </a:p>
                  </a:txBody>
                  <a:tcPr anchor="ctr"/>
                </a:tc>
                <a:tc>
                  <a:txBody>
                    <a:bodyPr/>
                    <a:lstStyle/>
                    <a:p>
                      <a:pPr algn="ctr" latinLnBrk="1"/>
                      <a:r>
                        <a:rPr lang="en-US" altLang="ko-KR" dirty="0"/>
                        <a:t>VARCHAR(100)</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2732499005"/>
                  </a:ext>
                </a:extLst>
              </a:tr>
              <a:tr h="540000">
                <a:tc vMerge="1">
                  <a:txBody>
                    <a:bodyPr/>
                    <a:lstStyle/>
                    <a:p>
                      <a:pPr latinLnBrk="1"/>
                      <a:endParaRPr lang="ko-KR" altLang="en-US" dirty="0"/>
                    </a:p>
                  </a:txBody>
                  <a:tcPr/>
                </a:tc>
                <a:tc>
                  <a:txBody>
                    <a:bodyPr/>
                    <a:lstStyle/>
                    <a:p>
                      <a:pPr algn="ctr" latinLnBrk="1"/>
                      <a:r>
                        <a:rPr lang="en-US" altLang="ko-KR" dirty="0"/>
                        <a:t>R_DATE</a:t>
                      </a:r>
                      <a:endParaRPr lang="ko-KR" altLang="en-US" dirty="0"/>
                    </a:p>
                  </a:txBody>
                  <a:tcPr anchor="ctr"/>
                </a:tc>
                <a:tc>
                  <a:txBody>
                    <a:bodyPr/>
                    <a:lstStyle/>
                    <a:p>
                      <a:pPr algn="ctr" latinLnBrk="1"/>
                      <a:r>
                        <a:rPr lang="en-US" altLang="ko-KR" dirty="0"/>
                        <a:t>DATETIME</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955646802"/>
                  </a:ext>
                </a:extLst>
              </a:tr>
              <a:tr h="540000">
                <a:tc vMerge="1">
                  <a:txBody>
                    <a:bodyPr/>
                    <a:lstStyle/>
                    <a:p>
                      <a:pPr algn="ctr" latinLnBrk="1"/>
                      <a:endParaRPr lang="ko-KR" altLang="en-US" sz="4000" dirty="0"/>
                    </a:p>
                  </a:txBody>
                  <a:tcPr anchor="ctr"/>
                </a:tc>
                <a:tc>
                  <a:txBody>
                    <a:bodyPr/>
                    <a:lstStyle/>
                    <a:p>
                      <a:pPr algn="ctr" latinLnBrk="1"/>
                      <a:r>
                        <a:rPr lang="en-US" altLang="ko-KR" dirty="0"/>
                        <a:t>C_ID</a:t>
                      </a:r>
                      <a:endParaRPr lang="ko-KR" altLang="en-US" dirty="0"/>
                    </a:p>
                  </a:txBody>
                  <a:tcPr anchor="ctr"/>
                </a:tc>
                <a:tc>
                  <a:txBody>
                    <a:bodyPr/>
                    <a:lstStyle/>
                    <a:p>
                      <a:pPr algn="ctr" latinLnBrk="1"/>
                      <a:r>
                        <a:rPr lang="en-US" altLang="ko-KR" dirty="0"/>
                        <a:t>INTEGER</a:t>
                      </a:r>
                      <a:endParaRPr lang="ko-KR" altLang="en-US" dirty="0"/>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NOT NULL</a:t>
                      </a:r>
                      <a:endParaRPr lang="ko-KR" altLang="en-US" dirty="0"/>
                    </a:p>
                  </a:txBody>
                  <a:tcPr anchor="ctr"/>
                </a:tc>
                <a:tc>
                  <a:txBody>
                    <a:bodyPr/>
                    <a:lstStyle/>
                    <a:p>
                      <a:pPr algn="ctr" latinLnBrk="1"/>
                      <a:endParaRPr lang="ko-KR" altLang="en-US" dirty="0"/>
                    </a:p>
                  </a:txBody>
                  <a:tcPr anchor="ctr"/>
                </a:tc>
                <a:tc>
                  <a:txBody>
                    <a:bodyPr/>
                    <a:lstStyle/>
                    <a:p>
                      <a:pPr algn="ctr" latinLnBrk="1"/>
                      <a:r>
                        <a:rPr lang="en-US" altLang="ko-KR" dirty="0"/>
                        <a:t>FK</a:t>
                      </a:r>
                      <a:endParaRPr lang="ko-KR" altLang="en-US" dirty="0"/>
                    </a:p>
                  </a:txBody>
                  <a:tcPr anchor="ctr"/>
                </a:tc>
                <a:tc>
                  <a:txBody>
                    <a:bodyPr/>
                    <a:lstStyle/>
                    <a:p>
                      <a:pPr algn="ctr" latinLnBrk="1"/>
                      <a:r>
                        <a:rPr lang="ko-KR" altLang="en-US" dirty="0"/>
                        <a:t>고객</a:t>
                      </a:r>
                    </a:p>
                  </a:txBody>
                  <a:tcPr anchor="ctr"/>
                </a:tc>
                <a:tc>
                  <a:txBody>
                    <a:bodyPr/>
                    <a:lstStyle/>
                    <a:p>
                      <a:pPr algn="ctr" latinLnBrk="1"/>
                      <a:r>
                        <a:rPr lang="en-US" altLang="ko-KR" dirty="0"/>
                        <a:t>C_ID</a:t>
                      </a:r>
                      <a:endParaRPr lang="ko-KR" altLang="en-US" dirty="0"/>
                    </a:p>
                  </a:txBody>
                  <a:tcPr anchor="ctr"/>
                </a:tc>
                <a:extLst>
                  <a:ext uri="{0D108BD9-81ED-4DB2-BD59-A6C34878D82A}">
                    <a16:rowId xmlns:a16="http://schemas.microsoft.com/office/drawing/2014/main" val="2338050894"/>
                  </a:ext>
                </a:extLst>
              </a:tr>
            </a:tbl>
          </a:graphicData>
        </a:graphic>
      </p:graphicFrame>
    </p:spTree>
    <p:extLst>
      <p:ext uri="{BB962C8B-B14F-4D97-AF65-F5344CB8AC3E}">
        <p14:creationId xmlns:p14="http://schemas.microsoft.com/office/powerpoint/2010/main" val="382997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24CC4C-EA15-468F-D446-1084961F4FE3}"/>
              </a:ext>
            </a:extLst>
          </p:cNvPr>
          <p:cNvSpPr>
            <a:spLocks noGrp="1"/>
          </p:cNvSpPr>
          <p:nvPr>
            <p:ph type="title"/>
          </p:nvPr>
        </p:nvSpPr>
        <p:spPr/>
        <p:txBody>
          <a:bodyPr/>
          <a:lstStyle/>
          <a:p>
            <a:r>
              <a:rPr lang="ko-KR" altLang="en-US" dirty="0"/>
              <a:t>계획 수립</a:t>
            </a:r>
            <a:r>
              <a:rPr lang="en-US" altLang="ko-KR" dirty="0"/>
              <a:t> </a:t>
            </a:r>
            <a:r>
              <a:rPr lang="en-US" altLang="ko-KR" sz="4000" dirty="0"/>
              <a:t>- </a:t>
            </a:r>
            <a:r>
              <a:rPr lang="ko-KR" altLang="en-US" sz="4000" dirty="0"/>
              <a:t>주제 선정</a:t>
            </a:r>
          </a:p>
        </p:txBody>
      </p:sp>
      <p:sp>
        <p:nvSpPr>
          <p:cNvPr id="3" name="내용 개체 틀 2">
            <a:extLst>
              <a:ext uri="{FF2B5EF4-FFF2-40B4-BE49-F238E27FC236}">
                <a16:creationId xmlns:a16="http://schemas.microsoft.com/office/drawing/2014/main" id="{E4EA0298-F91C-A943-5743-879CDB3EABB5}"/>
              </a:ext>
            </a:extLst>
          </p:cNvPr>
          <p:cNvSpPr>
            <a:spLocks noGrp="1"/>
          </p:cNvSpPr>
          <p:nvPr>
            <p:ph idx="1"/>
          </p:nvPr>
        </p:nvSpPr>
        <p:spPr>
          <a:xfrm>
            <a:off x="782968" y="1825625"/>
            <a:ext cx="10515600" cy="4351338"/>
          </a:xfrm>
        </p:spPr>
        <p:txBody>
          <a:bodyPr/>
          <a:lstStyle/>
          <a:p>
            <a:pPr marL="0" indent="0" algn="ctr">
              <a:buNone/>
            </a:pPr>
            <a:r>
              <a:rPr lang="ko-KR" altLang="en-US" dirty="0"/>
              <a:t>버거 주문 시스템</a:t>
            </a:r>
            <a:endParaRPr lang="en-US" altLang="ko-KR" dirty="0"/>
          </a:p>
          <a:p>
            <a:pPr marL="0" indent="0">
              <a:buNone/>
            </a:pPr>
            <a:endParaRPr lang="en-US" altLang="ko-KR" dirty="0"/>
          </a:p>
        </p:txBody>
      </p:sp>
      <p:sp>
        <p:nvSpPr>
          <p:cNvPr id="5" name="슬라이드 번호 개체 틀 4">
            <a:extLst>
              <a:ext uri="{FF2B5EF4-FFF2-40B4-BE49-F238E27FC236}">
                <a16:creationId xmlns:a16="http://schemas.microsoft.com/office/drawing/2014/main" id="{69F055B4-CEB4-CC64-D0AF-80A050D9B3AA}"/>
              </a:ext>
            </a:extLst>
          </p:cNvPr>
          <p:cNvSpPr>
            <a:spLocks noGrp="1"/>
          </p:cNvSpPr>
          <p:nvPr>
            <p:ph type="sldNum" sz="quarter" idx="12"/>
          </p:nvPr>
        </p:nvSpPr>
        <p:spPr/>
        <p:txBody>
          <a:bodyPr/>
          <a:lstStyle/>
          <a:p>
            <a:fld id="{80620392-FB9C-4786-83C4-86233166524A}" type="slidenum">
              <a:rPr lang="ko-KR" altLang="en-US" smtClean="0"/>
              <a:t>4</a:t>
            </a:fld>
            <a:endParaRPr lang="ko-KR" altLang="en-US"/>
          </a:p>
        </p:txBody>
      </p:sp>
      <p:pic>
        <p:nvPicPr>
          <p:cNvPr id="7" name="그림 6" descr="음식, 요리, 햄버거, 버거이(가) 표시된 사진&#10;&#10;자동 생성된 설명">
            <a:extLst>
              <a:ext uri="{FF2B5EF4-FFF2-40B4-BE49-F238E27FC236}">
                <a16:creationId xmlns:a16="http://schemas.microsoft.com/office/drawing/2014/main" id="{2BF71A22-89B2-409B-7AC5-C27307898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245" y="2541787"/>
            <a:ext cx="3567509" cy="3567509"/>
          </a:xfrm>
          <a:prstGeom prst="rect">
            <a:avLst/>
          </a:prstGeom>
        </p:spPr>
      </p:pic>
    </p:spTree>
    <p:extLst>
      <p:ext uri="{BB962C8B-B14F-4D97-AF65-F5344CB8AC3E}">
        <p14:creationId xmlns:p14="http://schemas.microsoft.com/office/powerpoint/2010/main" val="2161052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07902C-9EB6-2F0E-EE20-CB48089B3E57}"/>
              </a:ext>
            </a:extLst>
          </p:cNvPr>
          <p:cNvSpPr>
            <a:spLocks noGrp="1"/>
          </p:cNvSpPr>
          <p:nvPr>
            <p:ph type="title"/>
          </p:nvPr>
        </p:nvSpPr>
        <p:spPr>
          <a:xfrm>
            <a:off x="838200" y="2766218"/>
            <a:ext cx="10515600" cy="1325563"/>
          </a:xfrm>
        </p:spPr>
        <p:txBody>
          <a:bodyPr>
            <a:normAutofit/>
          </a:bodyPr>
          <a:lstStyle/>
          <a:p>
            <a:pPr algn="ctr"/>
            <a:r>
              <a:rPr lang="ko-KR" altLang="en-US" sz="6000" dirty="0"/>
              <a:t>물리 설계</a:t>
            </a:r>
          </a:p>
        </p:txBody>
      </p:sp>
      <p:sp>
        <p:nvSpPr>
          <p:cNvPr id="4" name="슬라이드 번호 개체 틀 3">
            <a:extLst>
              <a:ext uri="{FF2B5EF4-FFF2-40B4-BE49-F238E27FC236}">
                <a16:creationId xmlns:a16="http://schemas.microsoft.com/office/drawing/2014/main" id="{6BDC9444-830D-DE7E-96BE-65C86C8B5A32}"/>
              </a:ext>
            </a:extLst>
          </p:cNvPr>
          <p:cNvSpPr>
            <a:spLocks noGrp="1"/>
          </p:cNvSpPr>
          <p:nvPr>
            <p:ph type="sldNum" sz="quarter" idx="12"/>
          </p:nvPr>
        </p:nvSpPr>
        <p:spPr/>
        <p:txBody>
          <a:bodyPr/>
          <a:lstStyle/>
          <a:p>
            <a:fld id="{80620392-FB9C-4786-83C4-86233166524A}" type="slidenum">
              <a:rPr lang="ko-KR" altLang="en-US" smtClean="0"/>
              <a:t>40</a:t>
            </a:fld>
            <a:endParaRPr lang="ko-KR" altLang="en-US"/>
          </a:p>
        </p:txBody>
      </p:sp>
    </p:spTree>
    <p:extLst>
      <p:ext uri="{BB962C8B-B14F-4D97-AF65-F5344CB8AC3E}">
        <p14:creationId xmlns:p14="http://schemas.microsoft.com/office/powerpoint/2010/main" val="3155826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고객테이블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41</a:t>
            </a:fld>
            <a:endParaRPr lang="ko-KR" altLang="en-US"/>
          </a:p>
        </p:txBody>
      </p:sp>
      <p:pic>
        <p:nvPicPr>
          <p:cNvPr id="6" name="그림 5">
            <a:extLst>
              <a:ext uri="{FF2B5EF4-FFF2-40B4-BE49-F238E27FC236}">
                <a16:creationId xmlns:a16="http://schemas.microsoft.com/office/drawing/2014/main" id="{774CF46F-2644-7169-0531-54AC644B49E3}"/>
              </a:ext>
            </a:extLst>
          </p:cNvPr>
          <p:cNvPicPr>
            <a:picLocks noChangeAspect="1"/>
          </p:cNvPicPr>
          <p:nvPr/>
        </p:nvPicPr>
        <p:blipFill>
          <a:blip r:embed="rId2"/>
          <a:stretch>
            <a:fillRect/>
          </a:stretch>
        </p:blipFill>
        <p:spPr>
          <a:xfrm>
            <a:off x="732282" y="1690688"/>
            <a:ext cx="5753100" cy="3495675"/>
          </a:xfrm>
          <a:prstGeom prst="rect">
            <a:avLst/>
          </a:prstGeom>
        </p:spPr>
      </p:pic>
      <p:pic>
        <p:nvPicPr>
          <p:cNvPr id="8" name="그림 7">
            <a:extLst>
              <a:ext uri="{FF2B5EF4-FFF2-40B4-BE49-F238E27FC236}">
                <a16:creationId xmlns:a16="http://schemas.microsoft.com/office/drawing/2014/main" id="{0D3D5D83-0605-82BA-8FF6-A2CBB48063B6}"/>
              </a:ext>
            </a:extLst>
          </p:cNvPr>
          <p:cNvPicPr>
            <a:picLocks noChangeAspect="1"/>
          </p:cNvPicPr>
          <p:nvPr/>
        </p:nvPicPr>
        <p:blipFill rotWithShape="1">
          <a:blip r:embed="rId3"/>
          <a:srcRect t="83962" r="51816" b="1650"/>
          <a:stretch/>
        </p:blipFill>
        <p:spPr>
          <a:xfrm>
            <a:off x="7102983" y="2787142"/>
            <a:ext cx="3235643" cy="938784"/>
          </a:xfrm>
          <a:prstGeom prst="rect">
            <a:avLst/>
          </a:prstGeom>
        </p:spPr>
      </p:pic>
      <p:sp>
        <p:nvSpPr>
          <p:cNvPr id="9" name="TextBox 8">
            <a:extLst>
              <a:ext uri="{FF2B5EF4-FFF2-40B4-BE49-F238E27FC236}">
                <a16:creationId xmlns:a16="http://schemas.microsoft.com/office/drawing/2014/main" id="{456501A6-083B-1336-F9B4-585CEF0EDCF3}"/>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spTree>
    <p:extLst>
      <p:ext uri="{BB962C8B-B14F-4D97-AF65-F5344CB8AC3E}">
        <p14:creationId xmlns:p14="http://schemas.microsoft.com/office/powerpoint/2010/main" val="2146657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주문테이블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42</a:t>
            </a:fld>
            <a:endParaRPr lang="ko-KR" altLang="en-US"/>
          </a:p>
        </p:txBody>
      </p:sp>
      <p:pic>
        <p:nvPicPr>
          <p:cNvPr id="5" name="그림 4">
            <a:extLst>
              <a:ext uri="{FF2B5EF4-FFF2-40B4-BE49-F238E27FC236}">
                <a16:creationId xmlns:a16="http://schemas.microsoft.com/office/drawing/2014/main" id="{BE5696B3-8175-EA2F-089A-6BE1D011B7D7}"/>
              </a:ext>
            </a:extLst>
          </p:cNvPr>
          <p:cNvPicPr>
            <a:picLocks noChangeAspect="1"/>
          </p:cNvPicPr>
          <p:nvPr/>
        </p:nvPicPr>
        <p:blipFill>
          <a:blip r:embed="rId2"/>
          <a:stretch>
            <a:fillRect/>
          </a:stretch>
        </p:blipFill>
        <p:spPr>
          <a:xfrm>
            <a:off x="838200" y="1545907"/>
            <a:ext cx="5753100" cy="4010025"/>
          </a:xfrm>
          <a:prstGeom prst="rect">
            <a:avLst/>
          </a:prstGeom>
        </p:spPr>
      </p:pic>
      <p:pic>
        <p:nvPicPr>
          <p:cNvPr id="8" name="그림 7">
            <a:extLst>
              <a:ext uri="{FF2B5EF4-FFF2-40B4-BE49-F238E27FC236}">
                <a16:creationId xmlns:a16="http://schemas.microsoft.com/office/drawing/2014/main" id="{4AD71059-AF05-ACC8-F926-59E34B40F3FB}"/>
              </a:ext>
            </a:extLst>
          </p:cNvPr>
          <p:cNvPicPr>
            <a:picLocks noChangeAspect="1"/>
          </p:cNvPicPr>
          <p:nvPr/>
        </p:nvPicPr>
        <p:blipFill rotWithShape="1">
          <a:blip r:embed="rId3"/>
          <a:srcRect t="83715" r="42364"/>
          <a:stretch/>
        </p:blipFill>
        <p:spPr>
          <a:xfrm>
            <a:off x="7102983" y="3144171"/>
            <a:ext cx="3738563" cy="1099756"/>
          </a:xfrm>
          <a:prstGeom prst="rect">
            <a:avLst/>
          </a:prstGeom>
        </p:spPr>
      </p:pic>
      <p:sp>
        <p:nvSpPr>
          <p:cNvPr id="9" name="TextBox 8">
            <a:extLst>
              <a:ext uri="{FF2B5EF4-FFF2-40B4-BE49-F238E27FC236}">
                <a16:creationId xmlns:a16="http://schemas.microsoft.com/office/drawing/2014/main" id="{63318221-2040-AAEA-EEAE-7E0E054D694F}"/>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spTree>
    <p:extLst>
      <p:ext uri="{BB962C8B-B14F-4D97-AF65-F5344CB8AC3E}">
        <p14:creationId xmlns:p14="http://schemas.microsoft.com/office/powerpoint/2010/main" val="244883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결제 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43</a:t>
            </a:fld>
            <a:endParaRPr lang="ko-KR" altLang="en-US"/>
          </a:p>
        </p:txBody>
      </p:sp>
      <p:sp>
        <p:nvSpPr>
          <p:cNvPr id="9" name="TextBox 8">
            <a:extLst>
              <a:ext uri="{FF2B5EF4-FFF2-40B4-BE49-F238E27FC236}">
                <a16:creationId xmlns:a16="http://schemas.microsoft.com/office/drawing/2014/main" id="{63318221-2040-AAEA-EEAE-7E0E054D694F}"/>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pic>
        <p:nvPicPr>
          <p:cNvPr id="6" name="그림 5">
            <a:extLst>
              <a:ext uri="{FF2B5EF4-FFF2-40B4-BE49-F238E27FC236}">
                <a16:creationId xmlns:a16="http://schemas.microsoft.com/office/drawing/2014/main" id="{99121B73-AB9B-B013-2B58-E85C807F0329}"/>
              </a:ext>
            </a:extLst>
          </p:cNvPr>
          <p:cNvPicPr>
            <a:picLocks noChangeAspect="1"/>
          </p:cNvPicPr>
          <p:nvPr/>
        </p:nvPicPr>
        <p:blipFill>
          <a:blip r:embed="rId2"/>
          <a:stretch>
            <a:fillRect/>
          </a:stretch>
        </p:blipFill>
        <p:spPr>
          <a:xfrm>
            <a:off x="838200" y="1545907"/>
            <a:ext cx="5895975" cy="3867150"/>
          </a:xfrm>
          <a:prstGeom prst="rect">
            <a:avLst/>
          </a:prstGeom>
        </p:spPr>
      </p:pic>
      <p:pic>
        <p:nvPicPr>
          <p:cNvPr id="10" name="그림 9">
            <a:extLst>
              <a:ext uri="{FF2B5EF4-FFF2-40B4-BE49-F238E27FC236}">
                <a16:creationId xmlns:a16="http://schemas.microsoft.com/office/drawing/2014/main" id="{DE7BE90C-A4E7-7892-0BA4-91030B7B47CD}"/>
              </a:ext>
            </a:extLst>
          </p:cNvPr>
          <p:cNvPicPr>
            <a:picLocks noChangeAspect="1"/>
          </p:cNvPicPr>
          <p:nvPr/>
        </p:nvPicPr>
        <p:blipFill rotWithShape="1">
          <a:blip r:embed="rId3"/>
          <a:srcRect t="84615" r="12141"/>
          <a:stretch/>
        </p:blipFill>
        <p:spPr>
          <a:xfrm>
            <a:off x="7102983" y="3075272"/>
            <a:ext cx="4753356" cy="1008190"/>
          </a:xfrm>
          <a:prstGeom prst="rect">
            <a:avLst/>
          </a:prstGeom>
        </p:spPr>
      </p:pic>
    </p:spTree>
    <p:extLst>
      <p:ext uri="{BB962C8B-B14F-4D97-AF65-F5344CB8AC3E}">
        <p14:creationId xmlns:p14="http://schemas.microsoft.com/office/powerpoint/2010/main" val="1648811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주소 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44</a:t>
            </a:fld>
            <a:endParaRPr lang="ko-KR" altLang="en-US"/>
          </a:p>
        </p:txBody>
      </p:sp>
      <p:sp>
        <p:nvSpPr>
          <p:cNvPr id="9" name="TextBox 8">
            <a:extLst>
              <a:ext uri="{FF2B5EF4-FFF2-40B4-BE49-F238E27FC236}">
                <a16:creationId xmlns:a16="http://schemas.microsoft.com/office/drawing/2014/main" id="{63318221-2040-AAEA-EEAE-7E0E054D694F}"/>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pic>
        <p:nvPicPr>
          <p:cNvPr id="5" name="그림 4">
            <a:extLst>
              <a:ext uri="{FF2B5EF4-FFF2-40B4-BE49-F238E27FC236}">
                <a16:creationId xmlns:a16="http://schemas.microsoft.com/office/drawing/2014/main" id="{DC1325C5-6308-789A-3BCA-32CC74977863}"/>
              </a:ext>
            </a:extLst>
          </p:cNvPr>
          <p:cNvPicPr>
            <a:picLocks noChangeAspect="1"/>
          </p:cNvPicPr>
          <p:nvPr/>
        </p:nvPicPr>
        <p:blipFill>
          <a:blip r:embed="rId2"/>
          <a:stretch>
            <a:fillRect/>
          </a:stretch>
        </p:blipFill>
        <p:spPr>
          <a:xfrm>
            <a:off x="905827" y="1577530"/>
            <a:ext cx="5715000" cy="4238625"/>
          </a:xfrm>
          <a:prstGeom prst="rect">
            <a:avLst/>
          </a:prstGeom>
        </p:spPr>
      </p:pic>
      <p:pic>
        <p:nvPicPr>
          <p:cNvPr id="8" name="그림 7">
            <a:extLst>
              <a:ext uri="{FF2B5EF4-FFF2-40B4-BE49-F238E27FC236}">
                <a16:creationId xmlns:a16="http://schemas.microsoft.com/office/drawing/2014/main" id="{8C62D06D-16A1-7811-0875-3549E2FE40E6}"/>
              </a:ext>
            </a:extLst>
          </p:cNvPr>
          <p:cNvPicPr>
            <a:picLocks noChangeAspect="1"/>
          </p:cNvPicPr>
          <p:nvPr/>
        </p:nvPicPr>
        <p:blipFill rotWithShape="1">
          <a:blip r:embed="rId3"/>
          <a:srcRect t="84911" r="26792"/>
          <a:stretch/>
        </p:blipFill>
        <p:spPr>
          <a:xfrm>
            <a:off x="7190279" y="3075272"/>
            <a:ext cx="3458623" cy="988822"/>
          </a:xfrm>
          <a:prstGeom prst="rect">
            <a:avLst/>
          </a:prstGeom>
        </p:spPr>
      </p:pic>
    </p:spTree>
    <p:extLst>
      <p:ext uri="{BB962C8B-B14F-4D97-AF65-F5344CB8AC3E}">
        <p14:creationId xmlns:p14="http://schemas.microsoft.com/office/powerpoint/2010/main" val="2015707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제조업체 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45</a:t>
            </a:fld>
            <a:endParaRPr lang="ko-KR" altLang="en-US"/>
          </a:p>
        </p:txBody>
      </p:sp>
      <p:sp>
        <p:nvSpPr>
          <p:cNvPr id="9" name="TextBox 8">
            <a:extLst>
              <a:ext uri="{FF2B5EF4-FFF2-40B4-BE49-F238E27FC236}">
                <a16:creationId xmlns:a16="http://schemas.microsoft.com/office/drawing/2014/main" id="{63318221-2040-AAEA-EEAE-7E0E054D694F}"/>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pic>
        <p:nvPicPr>
          <p:cNvPr id="6" name="그림 5">
            <a:extLst>
              <a:ext uri="{FF2B5EF4-FFF2-40B4-BE49-F238E27FC236}">
                <a16:creationId xmlns:a16="http://schemas.microsoft.com/office/drawing/2014/main" id="{19BFC7DD-8412-85C3-933D-774023BA07DB}"/>
              </a:ext>
            </a:extLst>
          </p:cNvPr>
          <p:cNvPicPr>
            <a:picLocks noChangeAspect="1"/>
          </p:cNvPicPr>
          <p:nvPr/>
        </p:nvPicPr>
        <p:blipFill>
          <a:blip r:embed="rId2"/>
          <a:stretch>
            <a:fillRect/>
          </a:stretch>
        </p:blipFill>
        <p:spPr>
          <a:xfrm>
            <a:off x="878967" y="2056730"/>
            <a:ext cx="5657850" cy="2943225"/>
          </a:xfrm>
          <a:prstGeom prst="rect">
            <a:avLst/>
          </a:prstGeom>
        </p:spPr>
      </p:pic>
      <p:pic>
        <p:nvPicPr>
          <p:cNvPr id="10" name="그림 9">
            <a:extLst>
              <a:ext uri="{FF2B5EF4-FFF2-40B4-BE49-F238E27FC236}">
                <a16:creationId xmlns:a16="http://schemas.microsoft.com/office/drawing/2014/main" id="{5890A646-2D51-8F09-2BFD-EC62CD330F53}"/>
              </a:ext>
            </a:extLst>
          </p:cNvPr>
          <p:cNvPicPr>
            <a:picLocks noChangeAspect="1"/>
          </p:cNvPicPr>
          <p:nvPr/>
        </p:nvPicPr>
        <p:blipFill rotWithShape="1">
          <a:blip r:embed="rId3"/>
          <a:srcRect t="20911"/>
          <a:stretch/>
        </p:blipFill>
        <p:spPr>
          <a:xfrm>
            <a:off x="7102983" y="2939338"/>
            <a:ext cx="4210050" cy="979323"/>
          </a:xfrm>
          <a:prstGeom prst="rect">
            <a:avLst/>
          </a:prstGeom>
        </p:spPr>
      </p:pic>
    </p:spTree>
    <p:extLst>
      <p:ext uri="{BB962C8B-B14F-4D97-AF65-F5344CB8AC3E}">
        <p14:creationId xmlns:p14="http://schemas.microsoft.com/office/powerpoint/2010/main" val="2163565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버거 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46</a:t>
            </a:fld>
            <a:endParaRPr lang="ko-KR" altLang="en-US"/>
          </a:p>
        </p:txBody>
      </p:sp>
      <p:sp>
        <p:nvSpPr>
          <p:cNvPr id="9" name="TextBox 8">
            <a:extLst>
              <a:ext uri="{FF2B5EF4-FFF2-40B4-BE49-F238E27FC236}">
                <a16:creationId xmlns:a16="http://schemas.microsoft.com/office/drawing/2014/main" id="{63318221-2040-AAEA-EEAE-7E0E054D694F}"/>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pic>
        <p:nvPicPr>
          <p:cNvPr id="5" name="그림 4">
            <a:extLst>
              <a:ext uri="{FF2B5EF4-FFF2-40B4-BE49-F238E27FC236}">
                <a16:creationId xmlns:a16="http://schemas.microsoft.com/office/drawing/2014/main" id="{9D8804E4-A5AC-1BD7-1D67-FA32D186644C}"/>
              </a:ext>
            </a:extLst>
          </p:cNvPr>
          <p:cNvPicPr>
            <a:picLocks noChangeAspect="1"/>
          </p:cNvPicPr>
          <p:nvPr/>
        </p:nvPicPr>
        <p:blipFill>
          <a:blip r:embed="rId2"/>
          <a:stretch>
            <a:fillRect/>
          </a:stretch>
        </p:blipFill>
        <p:spPr>
          <a:xfrm>
            <a:off x="622554" y="1865757"/>
            <a:ext cx="5753100" cy="3638550"/>
          </a:xfrm>
          <a:prstGeom prst="rect">
            <a:avLst/>
          </a:prstGeom>
        </p:spPr>
      </p:pic>
      <p:pic>
        <p:nvPicPr>
          <p:cNvPr id="8" name="그림 7">
            <a:extLst>
              <a:ext uri="{FF2B5EF4-FFF2-40B4-BE49-F238E27FC236}">
                <a16:creationId xmlns:a16="http://schemas.microsoft.com/office/drawing/2014/main" id="{770844CF-211D-31E5-05C2-D940F2FA97C7}"/>
              </a:ext>
            </a:extLst>
          </p:cNvPr>
          <p:cNvPicPr>
            <a:picLocks noChangeAspect="1"/>
          </p:cNvPicPr>
          <p:nvPr/>
        </p:nvPicPr>
        <p:blipFill rotWithShape="1">
          <a:blip r:embed="rId3"/>
          <a:srcRect t="16329"/>
          <a:stretch/>
        </p:blipFill>
        <p:spPr>
          <a:xfrm>
            <a:off x="7210425" y="3072384"/>
            <a:ext cx="4143375" cy="1171543"/>
          </a:xfrm>
          <a:prstGeom prst="rect">
            <a:avLst/>
          </a:prstGeom>
        </p:spPr>
      </p:pic>
    </p:spTree>
    <p:extLst>
      <p:ext uri="{BB962C8B-B14F-4D97-AF65-F5344CB8AC3E}">
        <p14:creationId xmlns:p14="http://schemas.microsoft.com/office/powerpoint/2010/main" val="4179217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배달 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47</a:t>
            </a:fld>
            <a:endParaRPr lang="ko-KR" altLang="en-US"/>
          </a:p>
        </p:txBody>
      </p:sp>
      <p:sp>
        <p:nvSpPr>
          <p:cNvPr id="9" name="TextBox 8">
            <a:extLst>
              <a:ext uri="{FF2B5EF4-FFF2-40B4-BE49-F238E27FC236}">
                <a16:creationId xmlns:a16="http://schemas.microsoft.com/office/drawing/2014/main" id="{63318221-2040-AAEA-EEAE-7E0E054D694F}"/>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pic>
        <p:nvPicPr>
          <p:cNvPr id="6" name="그림 5">
            <a:extLst>
              <a:ext uri="{FF2B5EF4-FFF2-40B4-BE49-F238E27FC236}">
                <a16:creationId xmlns:a16="http://schemas.microsoft.com/office/drawing/2014/main" id="{D29B9600-30CB-6383-B046-A0F654F49328}"/>
              </a:ext>
            </a:extLst>
          </p:cNvPr>
          <p:cNvPicPr>
            <a:picLocks noChangeAspect="1"/>
          </p:cNvPicPr>
          <p:nvPr/>
        </p:nvPicPr>
        <p:blipFill>
          <a:blip r:embed="rId2"/>
          <a:stretch>
            <a:fillRect/>
          </a:stretch>
        </p:blipFill>
        <p:spPr>
          <a:xfrm>
            <a:off x="857250" y="1690688"/>
            <a:ext cx="5238750" cy="4495800"/>
          </a:xfrm>
          <a:prstGeom prst="rect">
            <a:avLst/>
          </a:prstGeom>
        </p:spPr>
      </p:pic>
      <p:pic>
        <p:nvPicPr>
          <p:cNvPr id="10" name="그림 9">
            <a:extLst>
              <a:ext uri="{FF2B5EF4-FFF2-40B4-BE49-F238E27FC236}">
                <a16:creationId xmlns:a16="http://schemas.microsoft.com/office/drawing/2014/main" id="{DBDE2744-357E-7980-C11A-BFE1323963AE}"/>
              </a:ext>
            </a:extLst>
          </p:cNvPr>
          <p:cNvPicPr>
            <a:picLocks noChangeAspect="1"/>
          </p:cNvPicPr>
          <p:nvPr/>
        </p:nvPicPr>
        <p:blipFill rotWithShape="1">
          <a:blip r:embed="rId3"/>
          <a:srcRect t="16579"/>
          <a:stretch/>
        </p:blipFill>
        <p:spPr>
          <a:xfrm>
            <a:off x="6886575" y="3194304"/>
            <a:ext cx="4467225" cy="1215706"/>
          </a:xfrm>
          <a:prstGeom prst="rect">
            <a:avLst/>
          </a:prstGeom>
        </p:spPr>
      </p:pic>
    </p:spTree>
    <p:extLst>
      <p:ext uri="{BB962C8B-B14F-4D97-AF65-F5344CB8AC3E}">
        <p14:creationId xmlns:p14="http://schemas.microsoft.com/office/powerpoint/2010/main" val="1844087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사이드 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48</a:t>
            </a:fld>
            <a:endParaRPr lang="ko-KR" altLang="en-US"/>
          </a:p>
        </p:txBody>
      </p:sp>
      <p:sp>
        <p:nvSpPr>
          <p:cNvPr id="9" name="TextBox 8">
            <a:extLst>
              <a:ext uri="{FF2B5EF4-FFF2-40B4-BE49-F238E27FC236}">
                <a16:creationId xmlns:a16="http://schemas.microsoft.com/office/drawing/2014/main" id="{63318221-2040-AAEA-EEAE-7E0E054D694F}"/>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pic>
        <p:nvPicPr>
          <p:cNvPr id="5" name="그림 4">
            <a:extLst>
              <a:ext uri="{FF2B5EF4-FFF2-40B4-BE49-F238E27FC236}">
                <a16:creationId xmlns:a16="http://schemas.microsoft.com/office/drawing/2014/main" id="{2F9E86E0-3AC2-95AE-EB49-848A348B2235}"/>
              </a:ext>
            </a:extLst>
          </p:cNvPr>
          <p:cNvPicPr>
            <a:picLocks noChangeAspect="1"/>
          </p:cNvPicPr>
          <p:nvPr/>
        </p:nvPicPr>
        <p:blipFill>
          <a:blip r:embed="rId2"/>
          <a:stretch>
            <a:fillRect/>
          </a:stretch>
        </p:blipFill>
        <p:spPr>
          <a:xfrm>
            <a:off x="838200" y="2047081"/>
            <a:ext cx="5495925" cy="3952875"/>
          </a:xfrm>
          <a:prstGeom prst="rect">
            <a:avLst/>
          </a:prstGeom>
        </p:spPr>
      </p:pic>
      <p:pic>
        <p:nvPicPr>
          <p:cNvPr id="8" name="그림 7">
            <a:extLst>
              <a:ext uri="{FF2B5EF4-FFF2-40B4-BE49-F238E27FC236}">
                <a16:creationId xmlns:a16="http://schemas.microsoft.com/office/drawing/2014/main" id="{8BB7FB8A-7E37-52DA-F31D-CC3F1E3C3F08}"/>
              </a:ext>
            </a:extLst>
          </p:cNvPr>
          <p:cNvPicPr>
            <a:picLocks noChangeAspect="1"/>
          </p:cNvPicPr>
          <p:nvPr/>
        </p:nvPicPr>
        <p:blipFill rotWithShape="1">
          <a:blip r:embed="rId3"/>
          <a:srcRect t="25079"/>
          <a:stretch/>
        </p:blipFill>
        <p:spPr>
          <a:xfrm>
            <a:off x="7102983" y="3316223"/>
            <a:ext cx="3438525" cy="927703"/>
          </a:xfrm>
          <a:prstGeom prst="rect">
            <a:avLst/>
          </a:prstGeom>
        </p:spPr>
      </p:pic>
    </p:spTree>
    <p:extLst>
      <p:ext uri="{BB962C8B-B14F-4D97-AF65-F5344CB8AC3E}">
        <p14:creationId xmlns:p14="http://schemas.microsoft.com/office/powerpoint/2010/main" val="1209553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쿠폰 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49</a:t>
            </a:fld>
            <a:endParaRPr lang="ko-KR" altLang="en-US"/>
          </a:p>
        </p:txBody>
      </p:sp>
      <p:sp>
        <p:nvSpPr>
          <p:cNvPr id="9" name="TextBox 8">
            <a:extLst>
              <a:ext uri="{FF2B5EF4-FFF2-40B4-BE49-F238E27FC236}">
                <a16:creationId xmlns:a16="http://schemas.microsoft.com/office/drawing/2014/main" id="{63318221-2040-AAEA-EEAE-7E0E054D694F}"/>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pic>
        <p:nvPicPr>
          <p:cNvPr id="6" name="그림 5">
            <a:extLst>
              <a:ext uri="{FF2B5EF4-FFF2-40B4-BE49-F238E27FC236}">
                <a16:creationId xmlns:a16="http://schemas.microsoft.com/office/drawing/2014/main" id="{1FB97FDE-1A41-4E26-1AEF-4BA6191F32CB}"/>
              </a:ext>
            </a:extLst>
          </p:cNvPr>
          <p:cNvPicPr>
            <a:picLocks noChangeAspect="1"/>
          </p:cNvPicPr>
          <p:nvPr/>
        </p:nvPicPr>
        <p:blipFill>
          <a:blip r:embed="rId2"/>
          <a:stretch>
            <a:fillRect/>
          </a:stretch>
        </p:blipFill>
        <p:spPr>
          <a:xfrm>
            <a:off x="838200" y="1905000"/>
            <a:ext cx="5686425" cy="3657600"/>
          </a:xfrm>
          <a:prstGeom prst="rect">
            <a:avLst/>
          </a:prstGeom>
        </p:spPr>
      </p:pic>
      <p:pic>
        <p:nvPicPr>
          <p:cNvPr id="10" name="그림 9">
            <a:extLst>
              <a:ext uri="{FF2B5EF4-FFF2-40B4-BE49-F238E27FC236}">
                <a16:creationId xmlns:a16="http://schemas.microsoft.com/office/drawing/2014/main" id="{69281F7C-BA0A-4092-BD6A-29DA8EFB2451}"/>
              </a:ext>
            </a:extLst>
          </p:cNvPr>
          <p:cNvPicPr>
            <a:picLocks noChangeAspect="1"/>
          </p:cNvPicPr>
          <p:nvPr/>
        </p:nvPicPr>
        <p:blipFill rotWithShape="1">
          <a:blip r:embed="rId3"/>
          <a:srcRect t="19090"/>
          <a:stretch/>
        </p:blipFill>
        <p:spPr>
          <a:xfrm>
            <a:off x="7102983" y="3071018"/>
            <a:ext cx="3367018" cy="1325563"/>
          </a:xfrm>
          <a:prstGeom prst="rect">
            <a:avLst/>
          </a:prstGeom>
        </p:spPr>
      </p:pic>
    </p:spTree>
    <p:extLst>
      <p:ext uri="{BB962C8B-B14F-4D97-AF65-F5344CB8AC3E}">
        <p14:creationId xmlns:p14="http://schemas.microsoft.com/office/powerpoint/2010/main" val="18787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19E56FF4-E454-71D9-DECE-40A41A44936E}"/>
              </a:ext>
            </a:extLst>
          </p:cNvPr>
          <p:cNvSpPr>
            <a:spLocks noGrp="1"/>
          </p:cNvSpPr>
          <p:nvPr>
            <p:ph type="title"/>
          </p:nvPr>
        </p:nvSpPr>
        <p:spPr>
          <a:xfrm>
            <a:off x="6248400" y="365125"/>
            <a:ext cx="5105398" cy="1952744"/>
          </a:xfrm>
        </p:spPr>
        <p:txBody>
          <a:bodyPr>
            <a:normAutofit/>
          </a:bodyPr>
          <a:lstStyle/>
          <a:p>
            <a:r>
              <a:rPr lang="ko-KR" altLang="en-US" dirty="0"/>
              <a:t>계획 수립</a:t>
            </a:r>
            <a:r>
              <a:rPr lang="en-US" altLang="ko-KR" dirty="0"/>
              <a:t> - </a:t>
            </a:r>
            <a:r>
              <a:rPr lang="ko-KR" altLang="en-US" sz="4000" dirty="0"/>
              <a:t>선정 이유</a:t>
            </a:r>
          </a:p>
        </p:txBody>
      </p:sp>
      <p:sp>
        <p:nvSpPr>
          <p:cNvPr id="28" name="Freeform: Shape 27">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6" name="Graphic 7" descr="확인 표시">
            <a:extLst>
              <a:ext uri="{FF2B5EF4-FFF2-40B4-BE49-F238E27FC236}">
                <a16:creationId xmlns:a16="http://schemas.microsoft.com/office/drawing/2014/main" id="{A0BF302F-D51F-4D14-AB78-D26CE3B067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134" y="1918107"/>
            <a:ext cx="3195204" cy="3195204"/>
          </a:xfrm>
          <a:prstGeom prst="rect">
            <a:avLst/>
          </a:prstGeom>
        </p:spPr>
      </p:pic>
      <p:sp>
        <p:nvSpPr>
          <p:cNvPr id="3" name="내용 개체 틀 2">
            <a:extLst>
              <a:ext uri="{FF2B5EF4-FFF2-40B4-BE49-F238E27FC236}">
                <a16:creationId xmlns:a16="http://schemas.microsoft.com/office/drawing/2014/main" id="{DADAD650-5F79-CEE9-9E89-39D632176DD5}"/>
              </a:ext>
            </a:extLst>
          </p:cNvPr>
          <p:cNvSpPr>
            <a:spLocks noGrp="1"/>
          </p:cNvSpPr>
          <p:nvPr>
            <p:ph idx="1"/>
          </p:nvPr>
        </p:nvSpPr>
        <p:spPr>
          <a:xfrm>
            <a:off x="4588102" y="2209289"/>
            <a:ext cx="7091360" cy="3444618"/>
          </a:xfrm>
        </p:spPr>
        <p:txBody>
          <a:bodyPr>
            <a:normAutofit lnSpcReduction="10000"/>
          </a:bodyPr>
          <a:lstStyle/>
          <a:p>
            <a:endParaRPr lang="en-US" altLang="ko-KR" sz="3200" dirty="0"/>
          </a:p>
          <a:p>
            <a:r>
              <a:rPr lang="ko-KR" altLang="en-US" sz="3200" dirty="0"/>
              <a:t>일반 배달 </a:t>
            </a:r>
            <a:r>
              <a:rPr lang="ko-KR" altLang="en-US" sz="3200" dirty="0" err="1"/>
              <a:t>주문앱</a:t>
            </a:r>
            <a:r>
              <a:rPr lang="ko-KR" altLang="en-US" sz="3200" dirty="0"/>
              <a:t> 사용보다 햄버거 </a:t>
            </a:r>
            <a:r>
              <a:rPr lang="ko-KR" altLang="en-US" sz="3200" dirty="0" err="1"/>
              <a:t>전용앱</a:t>
            </a:r>
            <a:r>
              <a:rPr lang="ko-KR" altLang="en-US" sz="3200" dirty="0"/>
              <a:t> 사용을 하면 할인과 혜택 서비스를 사용자에게 더 많이 제공할 수 있는 이점</a:t>
            </a:r>
            <a:endParaRPr lang="en-US" altLang="ko-KR" sz="3200" dirty="0"/>
          </a:p>
          <a:p>
            <a:endParaRPr lang="en-US" altLang="ko-KR" sz="3200" dirty="0"/>
          </a:p>
          <a:p>
            <a:r>
              <a:rPr lang="ko-KR" altLang="en-US" sz="3200" dirty="0"/>
              <a:t>햄버거의 정보와 구매 내역을 한 데이터베이스 내에서 관리하기 위해서</a:t>
            </a:r>
            <a:endParaRPr lang="en-US" altLang="ko-KR" sz="3200" dirty="0"/>
          </a:p>
          <a:p>
            <a:endParaRPr lang="ko-KR" altLang="en-US" sz="2000" dirty="0"/>
          </a:p>
        </p:txBody>
      </p:sp>
      <p:sp>
        <p:nvSpPr>
          <p:cNvPr id="4" name="슬라이드 번호 개체 틀 3">
            <a:extLst>
              <a:ext uri="{FF2B5EF4-FFF2-40B4-BE49-F238E27FC236}">
                <a16:creationId xmlns:a16="http://schemas.microsoft.com/office/drawing/2014/main" id="{C2CFBEA3-9F25-ADE2-1E9A-6927367DDB21}"/>
              </a:ext>
            </a:extLst>
          </p:cNvPr>
          <p:cNvSpPr>
            <a:spLocks noGrp="1"/>
          </p:cNvSpPr>
          <p:nvPr>
            <p:ph type="sldNum" sz="quarter" idx="12"/>
          </p:nvPr>
        </p:nvSpPr>
        <p:spPr>
          <a:xfrm>
            <a:off x="8610600" y="6356350"/>
            <a:ext cx="2743200" cy="365125"/>
          </a:xfrm>
        </p:spPr>
        <p:txBody>
          <a:bodyPr>
            <a:normAutofit/>
          </a:bodyPr>
          <a:lstStyle/>
          <a:p>
            <a:pPr>
              <a:spcAft>
                <a:spcPts val="600"/>
              </a:spcAft>
            </a:pPr>
            <a:fld id="{80620392-FB9C-4786-83C4-86233166524A}" type="slidenum">
              <a:rPr lang="ko-KR" altLang="en-US" smtClean="0"/>
              <a:pPr>
                <a:spcAft>
                  <a:spcPts val="600"/>
                </a:spcAft>
              </a:pPr>
              <a:t>5</a:t>
            </a:fld>
            <a:endParaRPr lang="ko-KR" altLang="en-US"/>
          </a:p>
        </p:txBody>
      </p:sp>
      <p:pic>
        <p:nvPicPr>
          <p:cNvPr id="5" name="그림 4" descr="음식, 요리, 햄버거, 버거이(가) 표시된 사진&#10;&#10;자동 생성된 설명">
            <a:extLst>
              <a:ext uri="{FF2B5EF4-FFF2-40B4-BE49-F238E27FC236}">
                <a16:creationId xmlns:a16="http://schemas.microsoft.com/office/drawing/2014/main" id="{ED88BF95-35EE-7C97-6D4C-DD7EE3ACC95A}"/>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10000" b="91172" l="10000" r="94063">
                        <a14:foregroundMark x1="10000" y1="50391" x2="11016" y2="40078"/>
                        <a14:foregroundMark x1="94063" y1="52656" x2="90156" y2="46250"/>
                        <a14:foregroundMark x1="12266" y1="72734" x2="10703" y2="65938"/>
                        <a14:foregroundMark x1="15156" y1="75938" x2="14531" y2="70156"/>
                        <a14:foregroundMark x1="86250" y1="76563" x2="90469" y2="77891"/>
                        <a14:foregroundMark x1="7109" y1="85625" x2="38438" y2="91172"/>
                        <a14:foregroundMark x1="38438" y1="91172" x2="66563" y2="88281"/>
                        <a14:foregroundMark x1="66563" y1="88281" x2="69766" y2="88516"/>
                      </a14:backgroundRemoval>
                    </a14:imgEffect>
                  </a14:imgLayer>
                </a14:imgProps>
              </a:ext>
              <a:ext uri="{28A0092B-C50C-407E-A947-70E740481C1C}">
                <a14:useLocalDpi xmlns:a14="http://schemas.microsoft.com/office/drawing/2010/main" val="0"/>
              </a:ext>
            </a:extLst>
          </a:blip>
          <a:stretch>
            <a:fillRect/>
          </a:stretch>
        </p:blipFill>
        <p:spPr>
          <a:xfrm>
            <a:off x="0" y="0"/>
            <a:ext cx="1837333" cy="1837333"/>
          </a:xfrm>
          <a:prstGeom prst="rect">
            <a:avLst/>
          </a:prstGeom>
        </p:spPr>
      </p:pic>
    </p:spTree>
    <p:extLst>
      <p:ext uri="{BB962C8B-B14F-4D97-AF65-F5344CB8AC3E}">
        <p14:creationId xmlns:p14="http://schemas.microsoft.com/office/powerpoint/2010/main" val="1332330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리뷰 테이블 생성</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50</a:t>
            </a:fld>
            <a:endParaRPr lang="ko-KR" altLang="en-US"/>
          </a:p>
        </p:txBody>
      </p:sp>
      <p:sp>
        <p:nvSpPr>
          <p:cNvPr id="9" name="TextBox 8">
            <a:extLst>
              <a:ext uri="{FF2B5EF4-FFF2-40B4-BE49-F238E27FC236}">
                <a16:creationId xmlns:a16="http://schemas.microsoft.com/office/drawing/2014/main" id="{63318221-2040-AAEA-EEAE-7E0E054D694F}"/>
              </a:ext>
            </a:extLst>
          </p:cNvPr>
          <p:cNvSpPr txBox="1"/>
          <p:nvPr/>
        </p:nvSpPr>
        <p:spPr>
          <a:xfrm>
            <a:off x="7102983" y="2029299"/>
            <a:ext cx="1816608" cy="584775"/>
          </a:xfrm>
          <a:prstGeom prst="rect">
            <a:avLst/>
          </a:prstGeom>
          <a:noFill/>
        </p:spPr>
        <p:txBody>
          <a:bodyPr wrap="square" rtlCol="0">
            <a:spAutoFit/>
          </a:bodyPr>
          <a:lstStyle/>
          <a:p>
            <a:r>
              <a:rPr lang="ko-KR" altLang="en-US" sz="3200" dirty="0"/>
              <a:t>실행결과</a:t>
            </a:r>
          </a:p>
        </p:txBody>
      </p:sp>
      <p:pic>
        <p:nvPicPr>
          <p:cNvPr id="5" name="그림 4">
            <a:extLst>
              <a:ext uri="{FF2B5EF4-FFF2-40B4-BE49-F238E27FC236}">
                <a16:creationId xmlns:a16="http://schemas.microsoft.com/office/drawing/2014/main" id="{3BC01518-8BE1-86A9-1DA0-97716576B192}"/>
              </a:ext>
            </a:extLst>
          </p:cNvPr>
          <p:cNvPicPr>
            <a:picLocks noChangeAspect="1"/>
          </p:cNvPicPr>
          <p:nvPr/>
        </p:nvPicPr>
        <p:blipFill>
          <a:blip r:embed="rId2"/>
          <a:stretch>
            <a:fillRect/>
          </a:stretch>
        </p:blipFill>
        <p:spPr>
          <a:xfrm>
            <a:off x="838200" y="1922678"/>
            <a:ext cx="5410200" cy="3752850"/>
          </a:xfrm>
          <a:prstGeom prst="rect">
            <a:avLst/>
          </a:prstGeom>
        </p:spPr>
      </p:pic>
      <p:pic>
        <p:nvPicPr>
          <p:cNvPr id="8" name="그림 7">
            <a:extLst>
              <a:ext uri="{FF2B5EF4-FFF2-40B4-BE49-F238E27FC236}">
                <a16:creationId xmlns:a16="http://schemas.microsoft.com/office/drawing/2014/main" id="{FE7DAC94-B738-9F45-2317-4E83B914F3FC}"/>
              </a:ext>
            </a:extLst>
          </p:cNvPr>
          <p:cNvPicPr>
            <a:picLocks noChangeAspect="1"/>
          </p:cNvPicPr>
          <p:nvPr/>
        </p:nvPicPr>
        <p:blipFill rotWithShape="1">
          <a:blip r:embed="rId3"/>
          <a:srcRect t="15751"/>
          <a:stretch/>
        </p:blipFill>
        <p:spPr>
          <a:xfrm>
            <a:off x="6628828" y="3056263"/>
            <a:ext cx="4581525" cy="1187664"/>
          </a:xfrm>
          <a:prstGeom prst="rect">
            <a:avLst/>
          </a:prstGeom>
        </p:spPr>
      </p:pic>
    </p:spTree>
    <p:extLst>
      <p:ext uri="{BB962C8B-B14F-4D97-AF65-F5344CB8AC3E}">
        <p14:creationId xmlns:p14="http://schemas.microsoft.com/office/powerpoint/2010/main" val="2833331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8F26F5-7F37-9A62-04CC-DAC0A4804DEA}"/>
              </a:ext>
            </a:extLst>
          </p:cNvPr>
          <p:cNvSpPr>
            <a:spLocks noGrp="1"/>
          </p:cNvSpPr>
          <p:nvPr>
            <p:ph type="title"/>
          </p:nvPr>
        </p:nvSpPr>
        <p:spPr/>
        <p:txBody>
          <a:bodyPr/>
          <a:lstStyle/>
          <a:p>
            <a:r>
              <a:rPr lang="ko-KR" altLang="en-US" dirty="0"/>
              <a:t>물리 설계 </a:t>
            </a:r>
            <a:r>
              <a:rPr lang="en-US" altLang="ko-KR" dirty="0"/>
              <a:t>– </a:t>
            </a:r>
            <a:r>
              <a:rPr lang="ko-KR" altLang="en-US" dirty="0"/>
              <a:t>쿠폰 테이블에 열 추가</a:t>
            </a:r>
          </a:p>
        </p:txBody>
      </p:sp>
      <p:pic>
        <p:nvPicPr>
          <p:cNvPr id="6" name="내용 개체 틀 5">
            <a:extLst>
              <a:ext uri="{FF2B5EF4-FFF2-40B4-BE49-F238E27FC236}">
                <a16:creationId xmlns:a16="http://schemas.microsoft.com/office/drawing/2014/main" id="{CF430199-1731-6DBF-59AF-85AD66201779}"/>
              </a:ext>
            </a:extLst>
          </p:cNvPr>
          <p:cNvPicPr>
            <a:picLocks noGrp="1" noChangeAspect="1"/>
          </p:cNvPicPr>
          <p:nvPr>
            <p:ph idx="1"/>
          </p:nvPr>
        </p:nvPicPr>
        <p:blipFill>
          <a:blip r:embed="rId2"/>
          <a:stretch>
            <a:fillRect/>
          </a:stretch>
        </p:blipFill>
        <p:spPr>
          <a:xfrm>
            <a:off x="838200" y="2772510"/>
            <a:ext cx="5209736" cy="2054384"/>
          </a:xfrm>
        </p:spPr>
      </p:pic>
      <p:sp>
        <p:nvSpPr>
          <p:cNvPr id="4" name="슬라이드 번호 개체 틀 3">
            <a:extLst>
              <a:ext uri="{FF2B5EF4-FFF2-40B4-BE49-F238E27FC236}">
                <a16:creationId xmlns:a16="http://schemas.microsoft.com/office/drawing/2014/main" id="{92EC4A09-F1B8-F70E-D743-E128D005DF97}"/>
              </a:ext>
            </a:extLst>
          </p:cNvPr>
          <p:cNvSpPr>
            <a:spLocks noGrp="1"/>
          </p:cNvSpPr>
          <p:nvPr>
            <p:ph type="sldNum" sz="quarter" idx="12"/>
          </p:nvPr>
        </p:nvSpPr>
        <p:spPr/>
        <p:txBody>
          <a:bodyPr/>
          <a:lstStyle/>
          <a:p>
            <a:fld id="{80620392-FB9C-4786-83C4-86233166524A}" type="slidenum">
              <a:rPr lang="ko-KR" altLang="en-US" smtClean="0"/>
              <a:t>51</a:t>
            </a:fld>
            <a:endParaRPr lang="ko-KR" altLang="en-US"/>
          </a:p>
        </p:txBody>
      </p:sp>
    </p:spTree>
    <p:extLst>
      <p:ext uri="{BB962C8B-B14F-4D97-AF65-F5344CB8AC3E}">
        <p14:creationId xmlns:p14="http://schemas.microsoft.com/office/powerpoint/2010/main" val="4202367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DB3649-37B9-0576-F621-27254A21C217}"/>
              </a:ext>
            </a:extLst>
          </p:cNvPr>
          <p:cNvSpPr>
            <a:spLocks noGrp="1"/>
          </p:cNvSpPr>
          <p:nvPr>
            <p:ph type="title"/>
          </p:nvPr>
        </p:nvSpPr>
        <p:spPr/>
        <p:txBody>
          <a:bodyPr/>
          <a:lstStyle/>
          <a:p>
            <a:r>
              <a:rPr lang="ko-KR" altLang="en-US" dirty="0"/>
              <a:t>물리 설계 </a:t>
            </a:r>
            <a:r>
              <a:rPr lang="en-US" altLang="ko-KR" dirty="0"/>
              <a:t>– </a:t>
            </a:r>
            <a:r>
              <a:rPr lang="ko-KR" altLang="en-US" dirty="0"/>
              <a:t>리뷰 테이블에 열 추가</a:t>
            </a:r>
          </a:p>
        </p:txBody>
      </p:sp>
      <p:pic>
        <p:nvPicPr>
          <p:cNvPr id="6" name="내용 개체 틀 5">
            <a:extLst>
              <a:ext uri="{FF2B5EF4-FFF2-40B4-BE49-F238E27FC236}">
                <a16:creationId xmlns:a16="http://schemas.microsoft.com/office/drawing/2014/main" id="{61F705AA-DD2C-5A13-B3CE-514E124409E0}"/>
              </a:ext>
            </a:extLst>
          </p:cNvPr>
          <p:cNvPicPr>
            <a:picLocks noGrp="1" noChangeAspect="1"/>
          </p:cNvPicPr>
          <p:nvPr>
            <p:ph idx="1"/>
          </p:nvPr>
        </p:nvPicPr>
        <p:blipFill>
          <a:blip r:embed="rId2"/>
          <a:stretch>
            <a:fillRect/>
          </a:stretch>
        </p:blipFill>
        <p:spPr>
          <a:xfrm>
            <a:off x="838200" y="2646952"/>
            <a:ext cx="5328251" cy="2140816"/>
          </a:xfrm>
        </p:spPr>
      </p:pic>
      <p:sp>
        <p:nvSpPr>
          <p:cNvPr id="4" name="슬라이드 번호 개체 틀 3">
            <a:extLst>
              <a:ext uri="{FF2B5EF4-FFF2-40B4-BE49-F238E27FC236}">
                <a16:creationId xmlns:a16="http://schemas.microsoft.com/office/drawing/2014/main" id="{BBB57181-4A39-731D-21DE-81470C369ECD}"/>
              </a:ext>
            </a:extLst>
          </p:cNvPr>
          <p:cNvSpPr>
            <a:spLocks noGrp="1"/>
          </p:cNvSpPr>
          <p:nvPr>
            <p:ph type="sldNum" sz="quarter" idx="12"/>
          </p:nvPr>
        </p:nvSpPr>
        <p:spPr/>
        <p:txBody>
          <a:bodyPr/>
          <a:lstStyle/>
          <a:p>
            <a:fld id="{80620392-FB9C-4786-83C4-86233166524A}" type="slidenum">
              <a:rPr lang="ko-KR" altLang="en-US" smtClean="0"/>
              <a:t>52</a:t>
            </a:fld>
            <a:endParaRPr lang="ko-KR" altLang="en-US"/>
          </a:p>
        </p:txBody>
      </p:sp>
    </p:spTree>
    <p:extLst>
      <p:ext uri="{BB962C8B-B14F-4D97-AF65-F5344CB8AC3E}">
        <p14:creationId xmlns:p14="http://schemas.microsoft.com/office/powerpoint/2010/main" val="3618618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고객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53</a:t>
            </a:fld>
            <a:endParaRPr lang="ko-KR" altLang="en-US"/>
          </a:p>
        </p:txBody>
      </p:sp>
      <p:pic>
        <p:nvPicPr>
          <p:cNvPr id="7" name="그림 6">
            <a:extLst>
              <a:ext uri="{FF2B5EF4-FFF2-40B4-BE49-F238E27FC236}">
                <a16:creationId xmlns:a16="http://schemas.microsoft.com/office/drawing/2014/main" id="{B8E1670E-19E1-FD25-2458-5D035A1EC334}"/>
              </a:ext>
            </a:extLst>
          </p:cNvPr>
          <p:cNvPicPr>
            <a:picLocks noChangeAspect="1"/>
          </p:cNvPicPr>
          <p:nvPr/>
        </p:nvPicPr>
        <p:blipFill rotWithShape="1">
          <a:blip r:embed="rId2"/>
          <a:srcRect t="7467" b="45914"/>
          <a:stretch/>
        </p:blipFill>
        <p:spPr>
          <a:xfrm>
            <a:off x="319171" y="1867974"/>
            <a:ext cx="6203549" cy="3847343"/>
          </a:xfrm>
          <a:prstGeom prst="rect">
            <a:avLst/>
          </a:prstGeom>
        </p:spPr>
      </p:pic>
      <p:pic>
        <p:nvPicPr>
          <p:cNvPr id="11" name="그림 10">
            <a:extLst>
              <a:ext uri="{FF2B5EF4-FFF2-40B4-BE49-F238E27FC236}">
                <a16:creationId xmlns:a16="http://schemas.microsoft.com/office/drawing/2014/main" id="{DD14498B-17DB-DEFD-DBC7-416A86C213F4}"/>
              </a:ext>
            </a:extLst>
          </p:cNvPr>
          <p:cNvPicPr>
            <a:picLocks noChangeAspect="1"/>
          </p:cNvPicPr>
          <p:nvPr/>
        </p:nvPicPr>
        <p:blipFill rotWithShape="1">
          <a:blip r:embed="rId2"/>
          <a:srcRect t="55289"/>
          <a:stretch/>
        </p:blipFill>
        <p:spPr>
          <a:xfrm>
            <a:off x="5561116" y="3301619"/>
            <a:ext cx="6630884" cy="3419856"/>
          </a:xfrm>
          <a:prstGeom prst="rect">
            <a:avLst/>
          </a:prstGeom>
        </p:spPr>
      </p:pic>
      <p:pic>
        <p:nvPicPr>
          <p:cNvPr id="13" name="그림 12">
            <a:extLst>
              <a:ext uri="{FF2B5EF4-FFF2-40B4-BE49-F238E27FC236}">
                <a16:creationId xmlns:a16="http://schemas.microsoft.com/office/drawing/2014/main" id="{8A735914-4761-A47D-0B7B-39B93DF763F5}"/>
              </a:ext>
            </a:extLst>
          </p:cNvPr>
          <p:cNvPicPr>
            <a:picLocks noChangeAspect="1"/>
          </p:cNvPicPr>
          <p:nvPr/>
        </p:nvPicPr>
        <p:blipFill>
          <a:blip r:embed="rId3"/>
          <a:stretch>
            <a:fillRect/>
          </a:stretch>
        </p:blipFill>
        <p:spPr>
          <a:xfrm>
            <a:off x="8241936" y="1995055"/>
            <a:ext cx="3351387" cy="4543857"/>
          </a:xfrm>
          <a:prstGeom prst="rect">
            <a:avLst/>
          </a:prstGeom>
        </p:spPr>
      </p:pic>
    </p:spTree>
    <p:extLst>
      <p:ext uri="{BB962C8B-B14F-4D97-AF65-F5344CB8AC3E}">
        <p14:creationId xmlns:p14="http://schemas.microsoft.com/office/powerpoint/2010/main" val="427747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주문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54</a:t>
            </a:fld>
            <a:endParaRPr lang="ko-KR" altLang="en-US"/>
          </a:p>
        </p:txBody>
      </p:sp>
      <p:pic>
        <p:nvPicPr>
          <p:cNvPr id="5" name="그림 4">
            <a:extLst>
              <a:ext uri="{FF2B5EF4-FFF2-40B4-BE49-F238E27FC236}">
                <a16:creationId xmlns:a16="http://schemas.microsoft.com/office/drawing/2014/main" id="{99E5DE39-9B00-7496-18C7-4CD118F0882E}"/>
              </a:ext>
            </a:extLst>
          </p:cNvPr>
          <p:cNvPicPr>
            <a:picLocks noChangeAspect="1"/>
          </p:cNvPicPr>
          <p:nvPr/>
        </p:nvPicPr>
        <p:blipFill>
          <a:blip r:embed="rId2"/>
          <a:stretch>
            <a:fillRect/>
          </a:stretch>
        </p:blipFill>
        <p:spPr>
          <a:xfrm>
            <a:off x="838200" y="1628924"/>
            <a:ext cx="7049072" cy="4863951"/>
          </a:xfrm>
          <a:prstGeom prst="rect">
            <a:avLst/>
          </a:prstGeom>
        </p:spPr>
      </p:pic>
      <p:pic>
        <p:nvPicPr>
          <p:cNvPr id="8" name="그림 7">
            <a:extLst>
              <a:ext uri="{FF2B5EF4-FFF2-40B4-BE49-F238E27FC236}">
                <a16:creationId xmlns:a16="http://schemas.microsoft.com/office/drawing/2014/main" id="{642F99DC-26A0-7056-C537-B448CE8AEC0D}"/>
              </a:ext>
            </a:extLst>
          </p:cNvPr>
          <p:cNvPicPr>
            <a:picLocks noChangeAspect="1"/>
          </p:cNvPicPr>
          <p:nvPr/>
        </p:nvPicPr>
        <p:blipFill>
          <a:blip r:embed="rId3"/>
          <a:stretch>
            <a:fillRect/>
          </a:stretch>
        </p:blipFill>
        <p:spPr>
          <a:xfrm>
            <a:off x="6463269" y="2671638"/>
            <a:ext cx="5238750" cy="3438525"/>
          </a:xfrm>
          <a:prstGeom prst="rect">
            <a:avLst/>
          </a:prstGeom>
        </p:spPr>
      </p:pic>
    </p:spTree>
    <p:extLst>
      <p:ext uri="{BB962C8B-B14F-4D97-AF65-F5344CB8AC3E}">
        <p14:creationId xmlns:p14="http://schemas.microsoft.com/office/powerpoint/2010/main" val="133569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결제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55</a:t>
            </a:fld>
            <a:endParaRPr lang="ko-KR" altLang="en-US"/>
          </a:p>
        </p:txBody>
      </p:sp>
      <p:pic>
        <p:nvPicPr>
          <p:cNvPr id="5" name="그림 4">
            <a:extLst>
              <a:ext uri="{FF2B5EF4-FFF2-40B4-BE49-F238E27FC236}">
                <a16:creationId xmlns:a16="http://schemas.microsoft.com/office/drawing/2014/main" id="{0FA9DCC3-A5BD-57A8-E8DD-C9CB76242D7D}"/>
              </a:ext>
            </a:extLst>
          </p:cNvPr>
          <p:cNvPicPr>
            <a:picLocks noChangeAspect="1"/>
          </p:cNvPicPr>
          <p:nvPr/>
        </p:nvPicPr>
        <p:blipFill>
          <a:blip r:embed="rId2"/>
          <a:stretch>
            <a:fillRect/>
          </a:stretch>
        </p:blipFill>
        <p:spPr>
          <a:xfrm>
            <a:off x="699516" y="1690688"/>
            <a:ext cx="7696200" cy="4686300"/>
          </a:xfrm>
          <a:prstGeom prst="rect">
            <a:avLst/>
          </a:prstGeom>
        </p:spPr>
      </p:pic>
      <p:pic>
        <p:nvPicPr>
          <p:cNvPr id="7" name="그림 6">
            <a:extLst>
              <a:ext uri="{FF2B5EF4-FFF2-40B4-BE49-F238E27FC236}">
                <a16:creationId xmlns:a16="http://schemas.microsoft.com/office/drawing/2014/main" id="{71EB3E0F-1E45-5DEB-507E-7664A8CA9703}"/>
              </a:ext>
            </a:extLst>
          </p:cNvPr>
          <p:cNvPicPr>
            <a:picLocks noChangeAspect="1"/>
          </p:cNvPicPr>
          <p:nvPr/>
        </p:nvPicPr>
        <p:blipFill>
          <a:blip r:embed="rId3"/>
          <a:stretch>
            <a:fillRect/>
          </a:stretch>
        </p:blipFill>
        <p:spPr>
          <a:xfrm>
            <a:off x="6205156" y="2625852"/>
            <a:ext cx="5438775" cy="3581400"/>
          </a:xfrm>
          <a:prstGeom prst="rect">
            <a:avLst/>
          </a:prstGeom>
        </p:spPr>
      </p:pic>
    </p:spTree>
    <p:extLst>
      <p:ext uri="{BB962C8B-B14F-4D97-AF65-F5344CB8AC3E}">
        <p14:creationId xmlns:p14="http://schemas.microsoft.com/office/powerpoint/2010/main" val="358640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주소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56</a:t>
            </a:fld>
            <a:endParaRPr lang="ko-KR" altLang="en-US"/>
          </a:p>
        </p:txBody>
      </p:sp>
      <p:pic>
        <p:nvPicPr>
          <p:cNvPr id="5" name="그림 4">
            <a:extLst>
              <a:ext uri="{FF2B5EF4-FFF2-40B4-BE49-F238E27FC236}">
                <a16:creationId xmlns:a16="http://schemas.microsoft.com/office/drawing/2014/main" id="{80022094-68E8-AE69-74B6-C28356AAECA0}"/>
              </a:ext>
            </a:extLst>
          </p:cNvPr>
          <p:cNvPicPr>
            <a:picLocks noChangeAspect="1"/>
          </p:cNvPicPr>
          <p:nvPr/>
        </p:nvPicPr>
        <p:blipFill>
          <a:blip r:embed="rId2"/>
          <a:stretch>
            <a:fillRect/>
          </a:stretch>
        </p:blipFill>
        <p:spPr>
          <a:xfrm>
            <a:off x="933818" y="1630839"/>
            <a:ext cx="4532817" cy="4785360"/>
          </a:xfrm>
          <a:prstGeom prst="rect">
            <a:avLst/>
          </a:prstGeom>
        </p:spPr>
      </p:pic>
      <p:pic>
        <p:nvPicPr>
          <p:cNvPr id="7" name="그림 6">
            <a:extLst>
              <a:ext uri="{FF2B5EF4-FFF2-40B4-BE49-F238E27FC236}">
                <a16:creationId xmlns:a16="http://schemas.microsoft.com/office/drawing/2014/main" id="{B8BB44C3-B879-9B30-700F-B450DFB5D9F7}"/>
              </a:ext>
            </a:extLst>
          </p:cNvPr>
          <p:cNvPicPr>
            <a:picLocks noChangeAspect="1"/>
          </p:cNvPicPr>
          <p:nvPr/>
        </p:nvPicPr>
        <p:blipFill>
          <a:blip r:embed="rId3"/>
          <a:stretch>
            <a:fillRect/>
          </a:stretch>
        </p:blipFill>
        <p:spPr>
          <a:xfrm>
            <a:off x="6903110" y="1630839"/>
            <a:ext cx="3414980" cy="5069745"/>
          </a:xfrm>
          <a:prstGeom prst="rect">
            <a:avLst/>
          </a:prstGeom>
        </p:spPr>
      </p:pic>
    </p:spTree>
    <p:extLst>
      <p:ext uri="{BB962C8B-B14F-4D97-AF65-F5344CB8AC3E}">
        <p14:creationId xmlns:p14="http://schemas.microsoft.com/office/powerpoint/2010/main" val="1091648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제조업체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57</a:t>
            </a:fld>
            <a:endParaRPr lang="ko-KR" altLang="en-US"/>
          </a:p>
        </p:txBody>
      </p:sp>
      <p:pic>
        <p:nvPicPr>
          <p:cNvPr id="5" name="그림 4">
            <a:extLst>
              <a:ext uri="{FF2B5EF4-FFF2-40B4-BE49-F238E27FC236}">
                <a16:creationId xmlns:a16="http://schemas.microsoft.com/office/drawing/2014/main" id="{FE27E1EC-25F0-FF96-2E8D-DF7A7C41A143}"/>
              </a:ext>
            </a:extLst>
          </p:cNvPr>
          <p:cNvPicPr>
            <a:picLocks noChangeAspect="1"/>
          </p:cNvPicPr>
          <p:nvPr/>
        </p:nvPicPr>
        <p:blipFill>
          <a:blip r:embed="rId2"/>
          <a:stretch>
            <a:fillRect/>
          </a:stretch>
        </p:blipFill>
        <p:spPr>
          <a:xfrm>
            <a:off x="469773" y="1825371"/>
            <a:ext cx="7747635" cy="2539365"/>
          </a:xfrm>
          <a:prstGeom prst="rect">
            <a:avLst/>
          </a:prstGeom>
        </p:spPr>
      </p:pic>
      <p:pic>
        <p:nvPicPr>
          <p:cNvPr id="7" name="그림 6">
            <a:extLst>
              <a:ext uri="{FF2B5EF4-FFF2-40B4-BE49-F238E27FC236}">
                <a16:creationId xmlns:a16="http://schemas.microsoft.com/office/drawing/2014/main" id="{012B4738-D9F4-7E0F-DE8D-2948E6C3B24E}"/>
              </a:ext>
            </a:extLst>
          </p:cNvPr>
          <p:cNvPicPr>
            <a:picLocks noChangeAspect="1"/>
          </p:cNvPicPr>
          <p:nvPr/>
        </p:nvPicPr>
        <p:blipFill>
          <a:blip r:embed="rId3"/>
          <a:stretch>
            <a:fillRect/>
          </a:stretch>
        </p:blipFill>
        <p:spPr>
          <a:xfrm>
            <a:off x="6097022" y="3358007"/>
            <a:ext cx="5256778" cy="2793111"/>
          </a:xfrm>
          <a:prstGeom prst="rect">
            <a:avLst/>
          </a:prstGeom>
        </p:spPr>
      </p:pic>
    </p:spTree>
    <p:extLst>
      <p:ext uri="{BB962C8B-B14F-4D97-AF65-F5344CB8AC3E}">
        <p14:creationId xmlns:p14="http://schemas.microsoft.com/office/powerpoint/2010/main" val="144183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버거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58</a:t>
            </a:fld>
            <a:endParaRPr lang="ko-KR" altLang="en-US"/>
          </a:p>
        </p:txBody>
      </p:sp>
      <p:pic>
        <p:nvPicPr>
          <p:cNvPr id="5" name="그림 4">
            <a:extLst>
              <a:ext uri="{FF2B5EF4-FFF2-40B4-BE49-F238E27FC236}">
                <a16:creationId xmlns:a16="http://schemas.microsoft.com/office/drawing/2014/main" id="{9EAAE338-4579-F04D-A085-C56E3B4EE941}"/>
              </a:ext>
            </a:extLst>
          </p:cNvPr>
          <p:cNvPicPr>
            <a:picLocks noChangeAspect="1"/>
          </p:cNvPicPr>
          <p:nvPr/>
        </p:nvPicPr>
        <p:blipFill>
          <a:blip r:embed="rId2"/>
          <a:stretch>
            <a:fillRect/>
          </a:stretch>
        </p:blipFill>
        <p:spPr>
          <a:xfrm>
            <a:off x="692467" y="1698625"/>
            <a:ext cx="6296025" cy="4657725"/>
          </a:xfrm>
          <a:prstGeom prst="rect">
            <a:avLst/>
          </a:prstGeom>
        </p:spPr>
      </p:pic>
      <p:pic>
        <p:nvPicPr>
          <p:cNvPr id="7" name="그림 6">
            <a:extLst>
              <a:ext uri="{FF2B5EF4-FFF2-40B4-BE49-F238E27FC236}">
                <a16:creationId xmlns:a16="http://schemas.microsoft.com/office/drawing/2014/main" id="{A19E5614-0F7D-920C-124C-30544A8AA6A4}"/>
              </a:ext>
            </a:extLst>
          </p:cNvPr>
          <p:cNvPicPr>
            <a:picLocks noChangeAspect="1"/>
          </p:cNvPicPr>
          <p:nvPr/>
        </p:nvPicPr>
        <p:blipFill>
          <a:blip r:embed="rId3"/>
          <a:stretch>
            <a:fillRect/>
          </a:stretch>
        </p:blipFill>
        <p:spPr>
          <a:xfrm>
            <a:off x="6721411" y="2235789"/>
            <a:ext cx="4632389" cy="3961748"/>
          </a:xfrm>
          <a:prstGeom prst="rect">
            <a:avLst/>
          </a:prstGeom>
        </p:spPr>
      </p:pic>
    </p:spTree>
    <p:extLst>
      <p:ext uri="{BB962C8B-B14F-4D97-AF65-F5344CB8AC3E}">
        <p14:creationId xmlns:p14="http://schemas.microsoft.com/office/powerpoint/2010/main" val="336136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사이드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59</a:t>
            </a:fld>
            <a:endParaRPr lang="ko-KR" altLang="en-US"/>
          </a:p>
        </p:txBody>
      </p:sp>
      <p:pic>
        <p:nvPicPr>
          <p:cNvPr id="5" name="그림 4">
            <a:extLst>
              <a:ext uri="{FF2B5EF4-FFF2-40B4-BE49-F238E27FC236}">
                <a16:creationId xmlns:a16="http://schemas.microsoft.com/office/drawing/2014/main" id="{4CB4B983-1BD7-F372-B839-2DF9E12D1B0E}"/>
              </a:ext>
            </a:extLst>
          </p:cNvPr>
          <p:cNvPicPr>
            <a:picLocks noChangeAspect="1"/>
          </p:cNvPicPr>
          <p:nvPr/>
        </p:nvPicPr>
        <p:blipFill>
          <a:blip r:embed="rId2"/>
          <a:stretch>
            <a:fillRect/>
          </a:stretch>
        </p:blipFill>
        <p:spPr>
          <a:xfrm>
            <a:off x="838200" y="1690688"/>
            <a:ext cx="6467475" cy="2971800"/>
          </a:xfrm>
          <a:prstGeom prst="rect">
            <a:avLst/>
          </a:prstGeom>
        </p:spPr>
      </p:pic>
      <p:pic>
        <p:nvPicPr>
          <p:cNvPr id="7" name="그림 6">
            <a:extLst>
              <a:ext uri="{FF2B5EF4-FFF2-40B4-BE49-F238E27FC236}">
                <a16:creationId xmlns:a16="http://schemas.microsoft.com/office/drawing/2014/main" id="{1288E034-40EA-3D2F-5939-E0BE6563D04A}"/>
              </a:ext>
            </a:extLst>
          </p:cNvPr>
          <p:cNvPicPr>
            <a:picLocks noChangeAspect="1"/>
          </p:cNvPicPr>
          <p:nvPr/>
        </p:nvPicPr>
        <p:blipFill>
          <a:blip r:embed="rId3"/>
          <a:stretch>
            <a:fillRect/>
          </a:stretch>
        </p:blipFill>
        <p:spPr>
          <a:xfrm>
            <a:off x="6153912" y="2797211"/>
            <a:ext cx="5199888" cy="3190840"/>
          </a:xfrm>
          <a:prstGeom prst="rect">
            <a:avLst/>
          </a:prstGeom>
        </p:spPr>
      </p:pic>
    </p:spTree>
    <p:extLst>
      <p:ext uri="{BB962C8B-B14F-4D97-AF65-F5344CB8AC3E}">
        <p14:creationId xmlns:p14="http://schemas.microsoft.com/office/powerpoint/2010/main" val="169634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B673D9-B683-E12F-910B-388BB90B8FD6}"/>
              </a:ext>
            </a:extLst>
          </p:cNvPr>
          <p:cNvSpPr>
            <a:spLocks noGrp="1"/>
          </p:cNvSpPr>
          <p:nvPr>
            <p:ph type="title"/>
          </p:nvPr>
        </p:nvSpPr>
        <p:spPr>
          <a:xfrm>
            <a:off x="838200" y="241697"/>
            <a:ext cx="10515600" cy="1325563"/>
          </a:xfrm>
        </p:spPr>
        <p:txBody>
          <a:bodyPr/>
          <a:lstStyle/>
          <a:p>
            <a:r>
              <a:rPr lang="ko-KR" altLang="en-US" dirty="0"/>
              <a:t>계획 수립</a:t>
            </a:r>
            <a:r>
              <a:rPr lang="en-US" altLang="ko-KR" dirty="0"/>
              <a:t> </a:t>
            </a:r>
            <a:r>
              <a:rPr lang="en-US" altLang="ko-KR" sz="4000" dirty="0"/>
              <a:t>- </a:t>
            </a:r>
            <a:r>
              <a:rPr lang="ko-KR" altLang="en-US" sz="4000" dirty="0"/>
              <a:t>자료 조사</a:t>
            </a:r>
          </a:p>
        </p:txBody>
      </p:sp>
      <p:pic>
        <p:nvPicPr>
          <p:cNvPr id="5" name="내용 개체 틀 4" descr="텍스트, 스크린샷, 온라인 광고이(가) 표시된 사진&#10;&#10;자동 생성된 설명">
            <a:extLst>
              <a:ext uri="{FF2B5EF4-FFF2-40B4-BE49-F238E27FC236}">
                <a16:creationId xmlns:a16="http://schemas.microsoft.com/office/drawing/2014/main" id="{CD252ECF-3B2B-1915-EC03-29ED8E788A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2366"/>
          <a:stretch/>
        </p:blipFill>
        <p:spPr>
          <a:xfrm>
            <a:off x="100013" y="1567260"/>
            <a:ext cx="5995988" cy="1325564"/>
          </a:xfrm>
        </p:spPr>
      </p:pic>
      <p:pic>
        <p:nvPicPr>
          <p:cNvPr id="6" name="내용 개체 틀 4" descr="텍스트, 스크린샷, 온라인 광고이(가) 표시된 사진&#10;&#10;자동 생성된 설명">
            <a:extLst>
              <a:ext uri="{FF2B5EF4-FFF2-40B4-BE49-F238E27FC236}">
                <a16:creationId xmlns:a16="http://schemas.microsoft.com/office/drawing/2014/main" id="{630D5881-0FCA-C955-BF49-41C34B7CA862}"/>
              </a:ext>
            </a:extLst>
          </p:cNvPr>
          <p:cNvPicPr>
            <a:picLocks noChangeAspect="1"/>
          </p:cNvPicPr>
          <p:nvPr/>
        </p:nvPicPr>
        <p:blipFill rotWithShape="1">
          <a:blip r:embed="rId2">
            <a:extLst>
              <a:ext uri="{28A0092B-C50C-407E-A947-70E740481C1C}">
                <a14:useLocalDpi xmlns:a14="http://schemas.microsoft.com/office/drawing/2010/main" val="0"/>
              </a:ext>
            </a:extLst>
          </a:blip>
          <a:srcRect l="6753" t="56821" b="874"/>
          <a:stretch/>
        </p:blipFill>
        <p:spPr>
          <a:xfrm>
            <a:off x="100012" y="2769395"/>
            <a:ext cx="6165057" cy="3995737"/>
          </a:xfrm>
          <a:prstGeom prst="rect">
            <a:avLst/>
          </a:prstGeom>
        </p:spPr>
      </p:pic>
      <p:pic>
        <p:nvPicPr>
          <p:cNvPr id="8" name="그림 7" descr="텍스트, 패스트푸드, 음식, 번이(가) 표시된 사진&#10;&#10;자동 생성된 설명">
            <a:extLst>
              <a:ext uri="{FF2B5EF4-FFF2-40B4-BE49-F238E27FC236}">
                <a16:creationId xmlns:a16="http://schemas.microsoft.com/office/drawing/2014/main" id="{3B66849A-5FD4-DD23-91AE-B08CF2E02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97" y="1561808"/>
            <a:ext cx="3303958" cy="4799994"/>
          </a:xfrm>
          <a:prstGeom prst="rect">
            <a:avLst/>
          </a:prstGeom>
        </p:spPr>
      </p:pic>
      <p:pic>
        <p:nvPicPr>
          <p:cNvPr id="10" name="그림 9">
            <a:extLst>
              <a:ext uri="{FF2B5EF4-FFF2-40B4-BE49-F238E27FC236}">
                <a16:creationId xmlns:a16="http://schemas.microsoft.com/office/drawing/2014/main" id="{6F144341-77C7-C9BA-FA19-7F73633DE407}"/>
              </a:ext>
            </a:extLst>
          </p:cNvPr>
          <p:cNvPicPr>
            <a:picLocks noChangeAspect="1"/>
          </p:cNvPicPr>
          <p:nvPr/>
        </p:nvPicPr>
        <p:blipFill>
          <a:blip r:embed="rId4"/>
          <a:stretch>
            <a:fillRect/>
          </a:stretch>
        </p:blipFill>
        <p:spPr>
          <a:xfrm>
            <a:off x="9522467" y="1664890"/>
            <a:ext cx="2633991" cy="4676677"/>
          </a:xfrm>
          <a:prstGeom prst="rect">
            <a:avLst/>
          </a:prstGeom>
        </p:spPr>
      </p:pic>
      <p:sp>
        <p:nvSpPr>
          <p:cNvPr id="3" name="슬라이드 번호 개체 틀 2">
            <a:extLst>
              <a:ext uri="{FF2B5EF4-FFF2-40B4-BE49-F238E27FC236}">
                <a16:creationId xmlns:a16="http://schemas.microsoft.com/office/drawing/2014/main" id="{D9C55B5D-CD46-8F75-524A-F8B028C54C1B}"/>
              </a:ext>
            </a:extLst>
          </p:cNvPr>
          <p:cNvSpPr>
            <a:spLocks noGrp="1"/>
          </p:cNvSpPr>
          <p:nvPr>
            <p:ph type="sldNum" sz="quarter" idx="12"/>
          </p:nvPr>
        </p:nvSpPr>
        <p:spPr/>
        <p:txBody>
          <a:bodyPr/>
          <a:lstStyle/>
          <a:p>
            <a:fld id="{80620392-FB9C-4786-83C4-86233166524A}" type="slidenum">
              <a:rPr lang="ko-KR" altLang="en-US" smtClean="0"/>
              <a:t>6</a:t>
            </a:fld>
            <a:endParaRPr lang="ko-KR" altLang="en-US"/>
          </a:p>
        </p:txBody>
      </p:sp>
      <mc:AlternateContent xmlns:mc="http://schemas.openxmlformats.org/markup-compatibility/2006" xmlns:p14="http://schemas.microsoft.com/office/powerpoint/2010/main">
        <mc:Choice Requires="p14">
          <p:contentPart p14:bwMode="auto" r:id="rId5">
            <p14:nvContentPartPr>
              <p14:cNvPr id="4" name="잉크 3">
                <a:extLst>
                  <a:ext uri="{FF2B5EF4-FFF2-40B4-BE49-F238E27FC236}">
                    <a16:creationId xmlns:a16="http://schemas.microsoft.com/office/drawing/2014/main" id="{73951B47-812C-FF44-649B-E3124762F1A7}"/>
                  </a:ext>
                </a:extLst>
              </p14:cNvPr>
              <p14:cNvContentPartPr/>
              <p14:nvPr/>
            </p14:nvContentPartPr>
            <p14:xfrm>
              <a:off x="3755327" y="2159319"/>
              <a:ext cx="1906920" cy="34920"/>
            </p14:xfrm>
          </p:contentPart>
        </mc:Choice>
        <mc:Fallback xmlns="">
          <p:pic>
            <p:nvPicPr>
              <p:cNvPr id="4" name="잉크 3">
                <a:extLst>
                  <a:ext uri="{FF2B5EF4-FFF2-40B4-BE49-F238E27FC236}">
                    <a16:creationId xmlns:a16="http://schemas.microsoft.com/office/drawing/2014/main" id="{73951B47-812C-FF44-649B-E3124762F1A7}"/>
                  </a:ext>
                </a:extLst>
              </p:cNvPr>
              <p:cNvPicPr/>
              <p:nvPr/>
            </p:nvPicPr>
            <p:blipFill>
              <a:blip r:embed="rId6"/>
              <a:stretch>
                <a:fillRect/>
              </a:stretch>
            </p:blipFill>
            <p:spPr>
              <a:xfrm>
                <a:off x="3746687" y="2150679"/>
                <a:ext cx="1924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잉크 6">
                <a:extLst>
                  <a:ext uri="{FF2B5EF4-FFF2-40B4-BE49-F238E27FC236}">
                    <a16:creationId xmlns:a16="http://schemas.microsoft.com/office/drawing/2014/main" id="{CC34658A-4367-2576-9985-4A00D482157D}"/>
                  </a:ext>
                </a:extLst>
              </p14:cNvPr>
              <p14:cNvContentPartPr/>
              <p14:nvPr/>
            </p14:nvContentPartPr>
            <p14:xfrm>
              <a:off x="4080767" y="3551079"/>
              <a:ext cx="1165320" cy="39960"/>
            </p14:xfrm>
          </p:contentPart>
        </mc:Choice>
        <mc:Fallback xmlns="">
          <p:pic>
            <p:nvPicPr>
              <p:cNvPr id="7" name="잉크 6">
                <a:extLst>
                  <a:ext uri="{FF2B5EF4-FFF2-40B4-BE49-F238E27FC236}">
                    <a16:creationId xmlns:a16="http://schemas.microsoft.com/office/drawing/2014/main" id="{CC34658A-4367-2576-9985-4A00D482157D}"/>
                  </a:ext>
                </a:extLst>
              </p:cNvPr>
              <p:cNvPicPr/>
              <p:nvPr/>
            </p:nvPicPr>
            <p:blipFill>
              <a:blip r:embed="rId8"/>
              <a:stretch>
                <a:fillRect/>
              </a:stretch>
            </p:blipFill>
            <p:spPr>
              <a:xfrm>
                <a:off x="4072127" y="3542079"/>
                <a:ext cx="1182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잉크 10">
                <a:extLst>
                  <a:ext uri="{FF2B5EF4-FFF2-40B4-BE49-F238E27FC236}">
                    <a16:creationId xmlns:a16="http://schemas.microsoft.com/office/drawing/2014/main" id="{C7598FCA-972B-2046-8B4C-AA2DF078D31F}"/>
                  </a:ext>
                </a:extLst>
              </p14:cNvPr>
              <p14:cNvContentPartPr/>
              <p14:nvPr/>
            </p14:nvContentPartPr>
            <p14:xfrm>
              <a:off x="5473967" y="3553239"/>
              <a:ext cx="508680" cy="32400"/>
            </p14:xfrm>
          </p:contentPart>
        </mc:Choice>
        <mc:Fallback xmlns="">
          <p:pic>
            <p:nvPicPr>
              <p:cNvPr id="11" name="잉크 10">
                <a:extLst>
                  <a:ext uri="{FF2B5EF4-FFF2-40B4-BE49-F238E27FC236}">
                    <a16:creationId xmlns:a16="http://schemas.microsoft.com/office/drawing/2014/main" id="{C7598FCA-972B-2046-8B4C-AA2DF078D31F}"/>
                  </a:ext>
                </a:extLst>
              </p:cNvPr>
              <p:cNvPicPr/>
              <p:nvPr/>
            </p:nvPicPr>
            <p:blipFill>
              <a:blip r:embed="rId10"/>
              <a:stretch>
                <a:fillRect/>
              </a:stretch>
            </p:blipFill>
            <p:spPr>
              <a:xfrm>
                <a:off x="5464967" y="3544239"/>
                <a:ext cx="5263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잉크 11">
                <a:extLst>
                  <a:ext uri="{FF2B5EF4-FFF2-40B4-BE49-F238E27FC236}">
                    <a16:creationId xmlns:a16="http://schemas.microsoft.com/office/drawing/2014/main" id="{FB2B2BA9-D053-4C47-B016-1CB58E632602}"/>
                  </a:ext>
                </a:extLst>
              </p14:cNvPr>
              <p14:cNvContentPartPr/>
              <p14:nvPr/>
            </p14:nvContentPartPr>
            <p14:xfrm>
              <a:off x="238847" y="3800199"/>
              <a:ext cx="754200" cy="30600"/>
            </p14:xfrm>
          </p:contentPart>
        </mc:Choice>
        <mc:Fallback xmlns="">
          <p:pic>
            <p:nvPicPr>
              <p:cNvPr id="12" name="잉크 11">
                <a:extLst>
                  <a:ext uri="{FF2B5EF4-FFF2-40B4-BE49-F238E27FC236}">
                    <a16:creationId xmlns:a16="http://schemas.microsoft.com/office/drawing/2014/main" id="{FB2B2BA9-D053-4C47-B016-1CB58E632602}"/>
                  </a:ext>
                </a:extLst>
              </p:cNvPr>
              <p:cNvPicPr/>
              <p:nvPr/>
            </p:nvPicPr>
            <p:blipFill>
              <a:blip r:embed="rId12"/>
              <a:stretch>
                <a:fillRect/>
              </a:stretch>
            </p:blipFill>
            <p:spPr>
              <a:xfrm>
                <a:off x="230207" y="3791199"/>
                <a:ext cx="771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잉크 12">
                <a:extLst>
                  <a:ext uri="{FF2B5EF4-FFF2-40B4-BE49-F238E27FC236}">
                    <a16:creationId xmlns:a16="http://schemas.microsoft.com/office/drawing/2014/main" id="{97BD44BA-ECF6-E802-2308-A425B11728BD}"/>
                  </a:ext>
                </a:extLst>
              </p14:cNvPr>
              <p14:cNvContentPartPr/>
              <p14:nvPr/>
            </p14:nvContentPartPr>
            <p14:xfrm>
              <a:off x="1435847" y="4179279"/>
              <a:ext cx="902880" cy="44280"/>
            </p14:xfrm>
          </p:contentPart>
        </mc:Choice>
        <mc:Fallback xmlns="">
          <p:pic>
            <p:nvPicPr>
              <p:cNvPr id="13" name="잉크 12">
                <a:extLst>
                  <a:ext uri="{FF2B5EF4-FFF2-40B4-BE49-F238E27FC236}">
                    <a16:creationId xmlns:a16="http://schemas.microsoft.com/office/drawing/2014/main" id="{97BD44BA-ECF6-E802-2308-A425B11728BD}"/>
                  </a:ext>
                </a:extLst>
              </p:cNvPr>
              <p:cNvPicPr/>
              <p:nvPr/>
            </p:nvPicPr>
            <p:blipFill>
              <a:blip r:embed="rId14"/>
              <a:stretch>
                <a:fillRect/>
              </a:stretch>
            </p:blipFill>
            <p:spPr>
              <a:xfrm>
                <a:off x="1427207" y="4170279"/>
                <a:ext cx="9205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잉크 13">
                <a:extLst>
                  <a:ext uri="{FF2B5EF4-FFF2-40B4-BE49-F238E27FC236}">
                    <a16:creationId xmlns:a16="http://schemas.microsoft.com/office/drawing/2014/main" id="{F3D29041-B7B9-2854-A79F-DF71E88268FE}"/>
                  </a:ext>
                </a:extLst>
              </p14:cNvPr>
              <p14:cNvContentPartPr/>
              <p14:nvPr/>
            </p14:nvContentPartPr>
            <p14:xfrm>
              <a:off x="3761807" y="4228239"/>
              <a:ext cx="435240" cy="38520"/>
            </p14:xfrm>
          </p:contentPart>
        </mc:Choice>
        <mc:Fallback xmlns="">
          <p:pic>
            <p:nvPicPr>
              <p:cNvPr id="14" name="잉크 13">
                <a:extLst>
                  <a:ext uri="{FF2B5EF4-FFF2-40B4-BE49-F238E27FC236}">
                    <a16:creationId xmlns:a16="http://schemas.microsoft.com/office/drawing/2014/main" id="{F3D29041-B7B9-2854-A79F-DF71E88268FE}"/>
                  </a:ext>
                </a:extLst>
              </p:cNvPr>
              <p:cNvPicPr/>
              <p:nvPr/>
            </p:nvPicPr>
            <p:blipFill>
              <a:blip r:embed="rId16"/>
              <a:stretch>
                <a:fillRect/>
              </a:stretch>
            </p:blipFill>
            <p:spPr>
              <a:xfrm>
                <a:off x="3752807" y="4219239"/>
                <a:ext cx="452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잉크 14">
                <a:extLst>
                  <a:ext uri="{FF2B5EF4-FFF2-40B4-BE49-F238E27FC236}">
                    <a16:creationId xmlns:a16="http://schemas.microsoft.com/office/drawing/2014/main" id="{2ED6B8B1-E749-2C5C-31A9-6488E41F3069}"/>
                  </a:ext>
                </a:extLst>
              </p14:cNvPr>
              <p14:cNvContentPartPr/>
              <p14:nvPr/>
            </p14:nvContentPartPr>
            <p14:xfrm>
              <a:off x="5805527" y="4139679"/>
              <a:ext cx="192960" cy="39960"/>
            </p14:xfrm>
          </p:contentPart>
        </mc:Choice>
        <mc:Fallback xmlns="">
          <p:pic>
            <p:nvPicPr>
              <p:cNvPr id="15" name="잉크 14">
                <a:extLst>
                  <a:ext uri="{FF2B5EF4-FFF2-40B4-BE49-F238E27FC236}">
                    <a16:creationId xmlns:a16="http://schemas.microsoft.com/office/drawing/2014/main" id="{2ED6B8B1-E749-2C5C-31A9-6488E41F3069}"/>
                  </a:ext>
                </a:extLst>
              </p:cNvPr>
              <p:cNvPicPr/>
              <p:nvPr/>
            </p:nvPicPr>
            <p:blipFill>
              <a:blip r:embed="rId18"/>
              <a:stretch>
                <a:fillRect/>
              </a:stretch>
            </p:blipFill>
            <p:spPr>
              <a:xfrm>
                <a:off x="5796527" y="4130679"/>
                <a:ext cx="21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잉크 15">
                <a:extLst>
                  <a:ext uri="{FF2B5EF4-FFF2-40B4-BE49-F238E27FC236}">
                    <a16:creationId xmlns:a16="http://schemas.microsoft.com/office/drawing/2014/main" id="{8C88D375-9C2B-7D86-A4DB-40B9A18F784D}"/>
                  </a:ext>
                </a:extLst>
              </p14:cNvPr>
              <p14:cNvContentPartPr/>
              <p14:nvPr/>
            </p14:nvContentPartPr>
            <p14:xfrm>
              <a:off x="288527" y="4399959"/>
              <a:ext cx="1227240" cy="50040"/>
            </p14:xfrm>
          </p:contentPart>
        </mc:Choice>
        <mc:Fallback xmlns="">
          <p:pic>
            <p:nvPicPr>
              <p:cNvPr id="16" name="잉크 15">
                <a:extLst>
                  <a:ext uri="{FF2B5EF4-FFF2-40B4-BE49-F238E27FC236}">
                    <a16:creationId xmlns:a16="http://schemas.microsoft.com/office/drawing/2014/main" id="{8C88D375-9C2B-7D86-A4DB-40B9A18F784D}"/>
                  </a:ext>
                </a:extLst>
              </p:cNvPr>
              <p:cNvPicPr/>
              <p:nvPr/>
            </p:nvPicPr>
            <p:blipFill>
              <a:blip r:embed="rId20"/>
              <a:stretch>
                <a:fillRect/>
              </a:stretch>
            </p:blipFill>
            <p:spPr>
              <a:xfrm>
                <a:off x="279527" y="4391319"/>
                <a:ext cx="1244880" cy="67680"/>
              </a:xfrm>
              <a:prstGeom prst="rect">
                <a:avLst/>
              </a:prstGeom>
            </p:spPr>
          </p:pic>
        </mc:Fallback>
      </mc:AlternateContent>
    </p:spTree>
    <p:extLst>
      <p:ext uri="{BB962C8B-B14F-4D97-AF65-F5344CB8AC3E}">
        <p14:creationId xmlns:p14="http://schemas.microsoft.com/office/powerpoint/2010/main" val="257961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쿠폰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60</a:t>
            </a:fld>
            <a:endParaRPr lang="ko-KR" altLang="en-US"/>
          </a:p>
        </p:txBody>
      </p:sp>
      <p:pic>
        <p:nvPicPr>
          <p:cNvPr id="5" name="그림 4">
            <a:extLst>
              <a:ext uri="{FF2B5EF4-FFF2-40B4-BE49-F238E27FC236}">
                <a16:creationId xmlns:a16="http://schemas.microsoft.com/office/drawing/2014/main" id="{03778EB2-0695-E103-C2ED-A225C6954057}"/>
              </a:ext>
            </a:extLst>
          </p:cNvPr>
          <p:cNvPicPr>
            <a:picLocks noChangeAspect="1"/>
          </p:cNvPicPr>
          <p:nvPr/>
        </p:nvPicPr>
        <p:blipFill>
          <a:blip r:embed="rId2"/>
          <a:stretch>
            <a:fillRect/>
          </a:stretch>
        </p:blipFill>
        <p:spPr>
          <a:xfrm>
            <a:off x="838200" y="1817560"/>
            <a:ext cx="6838950" cy="2466975"/>
          </a:xfrm>
          <a:prstGeom prst="rect">
            <a:avLst/>
          </a:prstGeom>
        </p:spPr>
      </p:pic>
      <p:pic>
        <p:nvPicPr>
          <p:cNvPr id="7" name="그림 6">
            <a:extLst>
              <a:ext uri="{FF2B5EF4-FFF2-40B4-BE49-F238E27FC236}">
                <a16:creationId xmlns:a16="http://schemas.microsoft.com/office/drawing/2014/main" id="{9C2E8EB7-C9AE-C179-EBA0-A19FCF7997A9}"/>
              </a:ext>
            </a:extLst>
          </p:cNvPr>
          <p:cNvPicPr>
            <a:picLocks noChangeAspect="1"/>
          </p:cNvPicPr>
          <p:nvPr/>
        </p:nvPicPr>
        <p:blipFill>
          <a:blip r:embed="rId3"/>
          <a:stretch>
            <a:fillRect/>
          </a:stretch>
        </p:blipFill>
        <p:spPr>
          <a:xfrm>
            <a:off x="6000750" y="3490277"/>
            <a:ext cx="5704880" cy="2466975"/>
          </a:xfrm>
          <a:prstGeom prst="rect">
            <a:avLst/>
          </a:prstGeom>
        </p:spPr>
      </p:pic>
    </p:spTree>
    <p:extLst>
      <p:ext uri="{BB962C8B-B14F-4D97-AF65-F5344CB8AC3E}">
        <p14:creationId xmlns:p14="http://schemas.microsoft.com/office/powerpoint/2010/main" val="167104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배달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61</a:t>
            </a:fld>
            <a:endParaRPr lang="ko-KR" altLang="en-US"/>
          </a:p>
        </p:txBody>
      </p:sp>
      <p:pic>
        <p:nvPicPr>
          <p:cNvPr id="5" name="그림 4">
            <a:extLst>
              <a:ext uri="{FF2B5EF4-FFF2-40B4-BE49-F238E27FC236}">
                <a16:creationId xmlns:a16="http://schemas.microsoft.com/office/drawing/2014/main" id="{F4A31D3B-D026-8880-331A-777FD57DCF22}"/>
              </a:ext>
            </a:extLst>
          </p:cNvPr>
          <p:cNvPicPr>
            <a:picLocks noChangeAspect="1"/>
          </p:cNvPicPr>
          <p:nvPr/>
        </p:nvPicPr>
        <p:blipFill>
          <a:blip r:embed="rId2"/>
          <a:stretch>
            <a:fillRect/>
          </a:stretch>
        </p:blipFill>
        <p:spPr>
          <a:xfrm>
            <a:off x="626935" y="1848802"/>
            <a:ext cx="7386505" cy="3160395"/>
          </a:xfrm>
          <a:prstGeom prst="rect">
            <a:avLst/>
          </a:prstGeom>
        </p:spPr>
      </p:pic>
      <p:pic>
        <p:nvPicPr>
          <p:cNvPr id="7" name="그림 6">
            <a:extLst>
              <a:ext uri="{FF2B5EF4-FFF2-40B4-BE49-F238E27FC236}">
                <a16:creationId xmlns:a16="http://schemas.microsoft.com/office/drawing/2014/main" id="{6E8F2E61-B9DA-337E-3309-226D1D3CCC32}"/>
              </a:ext>
            </a:extLst>
          </p:cNvPr>
          <p:cNvPicPr>
            <a:picLocks noChangeAspect="1"/>
          </p:cNvPicPr>
          <p:nvPr/>
        </p:nvPicPr>
        <p:blipFill>
          <a:blip r:embed="rId3"/>
          <a:stretch>
            <a:fillRect/>
          </a:stretch>
        </p:blipFill>
        <p:spPr>
          <a:xfrm>
            <a:off x="5291328" y="3523143"/>
            <a:ext cx="6381559" cy="2578571"/>
          </a:xfrm>
          <a:prstGeom prst="rect">
            <a:avLst/>
          </a:prstGeom>
        </p:spPr>
      </p:pic>
    </p:spTree>
    <p:extLst>
      <p:ext uri="{BB962C8B-B14F-4D97-AF65-F5344CB8AC3E}">
        <p14:creationId xmlns:p14="http://schemas.microsoft.com/office/powerpoint/2010/main" val="405166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리뷰 데이터 입력</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62</a:t>
            </a:fld>
            <a:endParaRPr lang="ko-KR" altLang="en-US"/>
          </a:p>
        </p:txBody>
      </p:sp>
      <p:pic>
        <p:nvPicPr>
          <p:cNvPr id="5" name="그림 4">
            <a:extLst>
              <a:ext uri="{FF2B5EF4-FFF2-40B4-BE49-F238E27FC236}">
                <a16:creationId xmlns:a16="http://schemas.microsoft.com/office/drawing/2014/main" id="{5C406B06-880E-7119-687E-CAA58E0B0427}"/>
              </a:ext>
            </a:extLst>
          </p:cNvPr>
          <p:cNvPicPr>
            <a:picLocks noChangeAspect="1"/>
          </p:cNvPicPr>
          <p:nvPr/>
        </p:nvPicPr>
        <p:blipFill>
          <a:blip r:embed="rId2"/>
          <a:stretch>
            <a:fillRect/>
          </a:stretch>
        </p:blipFill>
        <p:spPr>
          <a:xfrm>
            <a:off x="492824" y="1799051"/>
            <a:ext cx="8736246" cy="3637216"/>
          </a:xfrm>
          <a:prstGeom prst="rect">
            <a:avLst/>
          </a:prstGeom>
        </p:spPr>
      </p:pic>
      <p:pic>
        <p:nvPicPr>
          <p:cNvPr id="7" name="그림 6">
            <a:extLst>
              <a:ext uri="{FF2B5EF4-FFF2-40B4-BE49-F238E27FC236}">
                <a16:creationId xmlns:a16="http://schemas.microsoft.com/office/drawing/2014/main" id="{34B339EE-14EE-4C90-3166-8A03A88C1558}"/>
              </a:ext>
            </a:extLst>
          </p:cNvPr>
          <p:cNvPicPr>
            <a:picLocks noChangeAspect="1"/>
          </p:cNvPicPr>
          <p:nvPr/>
        </p:nvPicPr>
        <p:blipFill>
          <a:blip r:embed="rId3"/>
          <a:stretch>
            <a:fillRect/>
          </a:stretch>
        </p:blipFill>
        <p:spPr>
          <a:xfrm>
            <a:off x="4774501" y="2610771"/>
            <a:ext cx="6924675" cy="3552825"/>
          </a:xfrm>
          <a:prstGeom prst="rect">
            <a:avLst/>
          </a:prstGeom>
        </p:spPr>
      </p:pic>
    </p:spTree>
    <p:extLst>
      <p:ext uri="{BB962C8B-B14F-4D97-AF65-F5344CB8AC3E}">
        <p14:creationId xmlns:p14="http://schemas.microsoft.com/office/powerpoint/2010/main" val="144831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데이터 수정</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63</a:t>
            </a:fld>
            <a:endParaRPr lang="ko-KR" altLang="en-US"/>
          </a:p>
        </p:txBody>
      </p:sp>
      <p:sp>
        <p:nvSpPr>
          <p:cNvPr id="3" name="TextBox 2">
            <a:extLst>
              <a:ext uri="{FF2B5EF4-FFF2-40B4-BE49-F238E27FC236}">
                <a16:creationId xmlns:a16="http://schemas.microsoft.com/office/drawing/2014/main" id="{C819A2C6-106D-EA2A-0676-AFBD1CD239CD}"/>
              </a:ext>
            </a:extLst>
          </p:cNvPr>
          <p:cNvSpPr txBox="1"/>
          <p:nvPr/>
        </p:nvSpPr>
        <p:spPr>
          <a:xfrm>
            <a:off x="838200" y="1690688"/>
            <a:ext cx="9868282" cy="1077218"/>
          </a:xfrm>
          <a:prstGeom prst="rect">
            <a:avLst/>
          </a:prstGeom>
          <a:noFill/>
        </p:spPr>
        <p:txBody>
          <a:bodyPr wrap="square" rtlCol="0">
            <a:spAutoFit/>
          </a:bodyPr>
          <a:lstStyle/>
          <a:p>
            <a:r>
              <a:rPr lang="ko-KR" altLang="en-US" sz="3200" dirty="0"/>
              <a:t>수정 </a:t>
            </a:r>
            <a:r>
              <a:rPr lang="en-US" altLang="ko-KR" sz="3200" dirty="0"/>
              <a:t>: </a:t>
            </a:r>
            <a:r>
              <a:rPr lang="ko-KR" altLang="en-US" sz="3200" dirty="0"/>
              <a:t>버거 테이블에서 </a:t>
            </a:r>
            <a:r>
              <a:rPr lang="ko-KR" altLang="en-US" sz="3200" dirty="0" err="1"/>
              <a:t>취두부</a:t>
            </a:r>
            <a:r>
              <a:rPr lang="ko-KR" altLang="en-US" sz="3200" dirty="0"/>
              <a:t> </a:t>
            </a:r>
            <a:r>
              <a:rPr lang="ko-KR" altLang="en-US" sz="3200" dirty="0" err="1"/>
              <a:t>버거를</a:t>
            </a:r>
            <a:r>
              <a:rPr lang="ko-KR" altLang="en-US" sz="3200" dirty="0"/>
              <a:t> </a:t>
            </a:r>
            <a:r>
              <a:rPr lang="en-US" altLang="ko-KR" sz="3200" dirty="0"/>
              <a:t>8500</a:t>
            </a:r>
            <a:r>
              <a:rPr lang="ko-KR" altLang="en-US" sz="3200" dirty="0"/>
              <a:t>원에서 </a:t>
            </a:r>
            <a:r>
              <a:rPr lang="en-US" altLang="ko-KR" sz="3200" dirty="0"/>
              <a:t>15000</a:t>
            </a:r>
            <a:r>
              <a:rPr lang="ko-KR" altLang="en-US" sz="3200" dirty="0"/>
              <a:t>원으로 수정하라</a:t>
            </a:r>
          </a:p>
        </p:txBody>
      </p:sp>
      <p:pic>
        <p:nvPicPr>
          <p:cNvPr id="8" name="그림 7">
            <a:extLst>
              <a:ext uri="{FF2B5EF4-FFF2-40B4-BE49-F238E27FC236}">
                <a16:creationId xmlns:a16="http://schemas.microsoft.com/office/drawing/2014/main" id="{B36FE598-DCDB-EE32-8E27-D28F1F82DB3F}"/>
              </a:ext>
            </a:extLst>
          </p:cNvPr>
          <p:cNvPicPr>
            <a:picLocks noChangeAspect="1"/>
          </p:cNvPicPr>
          <p:nvPr/>
        </p:nvPicPr>
        <p:blipFill>
          <a:blip r:embed="rId2"/>
          <a:stretch>
            <a:fillRect/>
          </a:stretch>
        </p:blipFill>
        <p:spPr>
          <a:xfrm>
            <a:off x="8319706" y="2686900"/>
            <a:ext cx="3034094" cy="3258012"/>
          </a:xfrm>
          <a:prstGeom prst="rect">
            <a:avLst/>
          </a:prstGeom>
        </p:spPr>
      </p:pic>
      <p:pic>
        <p:nvPicPr>
          <p:cNvPr id="10" name="그림 9">
            <a:extLst>
              <a:ext uri="{FF2B5EF4-FFF2-40B4-BE49-F238E27FC236}">
                <a16:creationId xmlns:a16="http://schemas.microsoft.com/office/drawing/2014/main" id="{993B5718-1CF8-4F2E-457A-B163155CB777}"/>
              </a:ext>
            </a:extLst>
          </p:cNvPr>
          <p:cNvPicPr>
            <a:picLocks noChangeAspect="1"/>
          </p:cNvPicPr>
          <p:nvPr/>
        </p:nvPicPr>
        <p:blipFill>
          <a:blip r:embed="rId3"/>
          <a:stretch>
            <a:fillRect/>
          </a:stretch>
        </p:blipFill>
        <p:spPr>
          <a:xfrm>
            <a:off x="423672" y="3139063"/>
            <a:ext cx="3667125" cy="1971675"/>
          </a:xfrm>
          <a:prstGeom prst="rect">
            <a:avLst/>
          </a:prstGeom>
        </p:spPr>
      </p:pic>
      <p:pic>
        <p:nvPicPr>
          <p:cNvPr id="11" name="그림 10">
            <a:extLst>
              <a:ext uri="{FF2B5EF4-FFF2-40B4-BE49-F238E27FC236}">
                <a16:creationId xmlns:a16="http://schemas.microsoft.com/office/drawing/2014/main" id="{8D5E325B-DFFD-EC7D-4E4C-0DF9637CD97E}"/>
              </a:ext>
            </a:extLst>
          </p:cNvPr>
          <p:cNvPicPr>
            <a:picLocks noChangeAspect="1"/>
          </p:cNvPicPr>
          <p:nvPr/>
        </p:nvPicPr>
        <p:blipFill>
          <a:blip r:embed="rId4"/>
          <a:stretch>
            <a:fillRect/>
          </a:stretch>
        </p:blipFill>
        <p:spPr>
          <a:xfrm>
            <a:off x="4578953" y="2686900"/>
            <a:ext cx="3034094" cy="3258012"/>
          </a:xfrm>
          <a:prstGeom prst="rect">
            <a:avLst/>
          </a:prstGeom>
        </p:spPr>
      </p:pic>
      <p:sp>
        <p:nvSpPr>
          <p:cNvPr id="12" name="화살표: 오른쪽 11">
            <a:extLst>
              <a:ext uri="{FF2B5EF4-FFF2-40B4-BE49-F238E27FC236}">
                <a16:creationId xmlns:a16="http://schemas.microsoft.com/office/drawing/2014/main" id="{DC8767F7-CA79-A52E-1100-2B8733873C98}"/>
              </a:ext>
            </a:extLst>
          </p:cNvPr>
          <p:cNvSpPr/>
          <p:nvPr/>
        </p:nvSpPr>
        <p:spPr>
          <a:xfrm>
            <a:off x="7544181" y="4035552"/>
            <a:ext cx="880491" cy="75351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65D336C0-BDA2-75B0-4C0C-D2C7C4C5F3C0}"/>
              </a:ext>
            </a:extLst>
          </p:cNvPr>
          <p:cNvGrpSpPr/>
          <p:nvPr/>
        </p:nvGrpSpPr>
        <p:grpSpPr>
          <a:xfrm>
            <a:off x="5239944" y="5375328"/>
            <a:ext cx="5821200" cy="673200"/>
            <a:chOff x="5239944" y="5375328"/>
            <a:chExt cx="5821200" cy="673200"/>
          </a:xfrm>
        </p:grpSpPr>
        <mc:AlternateContent xmlns:mc="http://schemas.openxmlformats.org/markup-compatibility/2006" xmlns:p14="http://schemas.microsoft.com/office/powerpoint/2010/main">
          <mc:Choice Requires="p14">
            <p:contentPart p14:bwMode="auto" r:id="rId5">
              <p14:nvContentPartPr>
                <p14:cNvPr id="16" name="잉크 15">
                  <a:extLst>
                    <a:ext uri="{FF2B5EF4-FFF2-40B4-BE49-F238E27FC236}">
                      <a16:creationId xmlns:a16="http://schemas.microsoft.com/office/drawing/2014/main" id="{EA90C884-5702-AD8E-CD5E-175FDE81333E}"/>
                    </a:ext>
                  </a:extLst>
                </p14:cNvPr>
                <p14:cNvContentPartPr/>
                <p14:nvPr/>
              </p14:nvContentPartPr>
              <p14:xfrm>
                <a:off x="5239944" y="5375328"/>
                <a:ext cx="2247480" cy="404640"/>
              </p14:xfrm>
            </p:contentPart>
          </mc:Choice>
          <mc:Fallback xmlns="">
            <p:pic>
              <p:nvPicPr>
                <p:cNvPr id="16" name="잉크 15">
                  <a:extLst>
                    <a:ext uri="{FF2B5EF4-FFF2-40B4-BE49-F238E27FC236}">
                      <a16:creationId xmlns:a16="http://schemas.microsoft.com/office/drawing/2014/main" id="{EA90C884-5702-AD8E-CD5E-175FDE81333E}"/>
                    </a:ext>
                  </a:extLst>
                </p:cNvPr>
                <p:cNvPicPr/>
                <p:nvPr/>
              </p:nvPicPr>
              <p:blipFill>
                <a:blip r:embed="rId6"/>
                <a:stretch>
                  <a:fillRect/>
                </a:stretch>
              </p:blipFill>
              <p:spPr>
                <a:xfrm>
                  <a:off x="5233824" y="5369208"/>
                  <a:ext cx="22597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잉크 16">
                  <a:extLst>
                    <a:ext uri="{FF2B5EF4-FFF2-40B4-BE49-F238E27FC236}">
                      <a16:creationId xmlns:a16="http://schemas.microsoft.com/office/drawing/2014/main" id="{A5C29C92-C707-B8FC-71AD-20546B0733B3}"/>
                    </a:ext>
                  </a:extLst>
                </p14:cNvPr>
                <p14:cNvContentPartPr/>
                <p14:nvPr/>
              </p14:nvContentPartPr>
              <p14:xfrm>
                <a:off x="8508024" y="5680608"/>
                <a:ext cx="2553120" cy="367920"/>
              </p14:xfrm>
            </p:contentPart>
          </mc:Choice>
          <mc:Fallback xmlns="">
            <p:pic>
              <p:nvPicPr>
                <p:cNvPr id="17" name="잉크 16">
                  <a:extLst>
                    <a:ext uri="{FF2B5EF4-FFF2-40B4-BE49-F238E27FC236}">
                      <a16:creationId xmlns:a16="http://schemas.microsoft.com/office/drawing/2014/main" id="{A5C29C92-C707-B8FC-71AD-20546B0733B3}"/>
                    </a:ext>
                  </a:extLst>
                </p:cNvPr>
                <p:cNvPicPr/>
                <p:nvPr/>
              </p:nvPicPr>
              <p:blipFill>
                <a:blip r:embed="rId8"/>
                <a:stretch>
                  <a:fillRect/>
                </a:stretch>
              </p:blipFill>
              <p:spPr>
                <a:xfrm>
                  <a:off x="8501904" y="5674488"/>
                  <a:ext cx="2565360" cy="380160"/>
                </a:xfrm>
                <a:prstGeom prst="rect">
                  <a:avLst/>
                </a:prstGeom>
              </p:spPr>
            </p:pic>
          </mc:Fallback>
        </mc:AlternateContent>
      </p:grpSp>
    </p:spTree>
    <p:extLst>
      <p:ext uri="{BB962C8B-B14F-4D97-AF65-F5344CB8AC3E}">
        <p14:creationId xmlns:p14="http://schemas.microsoft.com/office/powerpoint/2010/main" val="2586161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데이터 수정</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64</a:t>
            </a:fld>
            <a:endParaRPr lang="ko-KR" altLang="en-US"/>
          </a:p>
        </p:txBody>
      </p:sp>
      <p:sp>
        <p:nvSpPr>
          <p:cNvPr id="3" name="TextBox 2">
            <a:extLst>
              <a:ext uri="{FF2B5EF4-FFF2-40B4-BE49-F238E27FC236}">
                <a16:creationId xmlns:a16="http://schemas.microsoft.com/office/drawing/2014/main" id="{7A0C86A8-D0D3-FC9C-5579-D8E06696A7A3}"/>
              </a:ext>
            </a:extLst>
          </p:cNvPr>
          <p:cNvSpPr txBox="1"/>
          <p:nvPr/>
        </p:nvSpPr>
        <p:spPr>
          <a:xfrm>
            <a:off x="838200" y="1690688"/>
            <a:ext cx="9868282" cy="584775"/>
          </a:xfrm>
          <a:prstGeom prst="rect">
            <a:avLst/>
          </a:prstGeom>
          <a:noFill/>
        </p:spPr>
        <p:txBody>
          <a:bodyPr wrap="square" rtlCol="0">
            <a:spAutoFit/>
          </a:bodyPr>
          <a:lstStyle/>
          <a:p>
            <a:r>
              <a:rPr lang="ko-KR" altLang="en-US" sz="3200" dirty="0"/>
              <a:t>수정 </a:t>
            </a:r>
            <a:r>
              <a:rPr lang="en-US" altLang="ko-KR" sz="3200" dirty="0"/>
              <a:t>: </a:t>
            </a:r>
            <a:r>
              <a:rPr lang="ko-KR" altLang="en-US" sz="3200" dirty="0"/>
              <a:t>고객테이블의 이름을 </a:t>
            </a:r>
            <a:r>
              <a:rPr lang="ko-KR" altLang="en-US" sz="3200" dirty="0" err="1"/>
              <a:t>이광수에서</a:t>
            </a:r>
            <a:r>
              <a:rPr lang="ko-KR" altLang="en-US" sz="3200" dirty="0"/>
              <a:t> </a:t>
            </a:r>
            <a:r>
              <a:rPr lang="ko-KR" altLang="en-US" sz="3200" dirty="0" err="1"/>
              <a:t>이궁수로</a:t>
            </a:r>
            <a:r>
              <a:rPr lang="ko-KR" altLang="en-US" sz="3200" dirty="0"/>
              <a:t> 바꿔라</a:t>
            </a:r>
          </a:p>
        </p:txBody>
      </p:sp>
      <p:pic>
        <p:nvPicPr>
          <p:cNvPr id="5" name="그림 4">
            <a:extLst>
              <a:ext uri="{FF2B5EF4-FFF2-40B4-BE49-F238E27FC236}">
                <a16:creationId xmlns:a16="http://schemas.microsoft.com/office/drawing/2014/main" id="{F2C6B791-E836-12C0-4C7A-C5F25F64444B}"/>
              </a:ext>
            </a:extLst>
          </p:cNvPr>
          <p:cNvPicPr>
            <a:picLocks noChangeAspect="1"/>
          </p:cNvPicPr>
          <p:nvPr/>
        </p:nvPicPr>
        <p:blipFill rotWithShape="1">
          <a:blip r:embed="rId2"/>
          <a:srcRect r="2469" b="81476"/>
          <a:stretch/>
        </p:blipFill>
        <p:spPr>
          <a:xfrm>
            <a:off x="4328305" y="2858355"/>
            <a:ext cx="4432072" cy="1141289"/>
          </a:xfrm>
          <a:prstGeom prst="rect">
            <a:avLst/>
          </a:prstGeom>
        </p:spPr>
      </p:pic>
      <p:pic>
        <p:nvPicPr>
          <p:cNvPr id="7" name="그림 6">
            <a:extLst>
              <a:ext uri="{FF2B5EF4-FFF2-40B4-BE49-F238E27FC236}">
                <a16:creationId xmlns:a16="http://schemas.microsoft.com/office/drawing/2014/main" id="{A1296CC5-4051-A128-6577-48D00EFD5044}"/>
              </a:ext>
            </a:extLst>
          </p:cNvPr>
          <p:cNvPicPr>
            <a:picLocks noChangeAspect="1"/>
          </p:cNvPicPr>
          <p:nvPr/>
        </p:nvPicPr>
        <p:blipFill>
          <a:blip r:embed="rId3"/>
          <a:stretch>
            <a:fillRect/>
          </a:stretch>
        </p:blipFill>
        <p:spPr>
          <a:xfrm>
            <a:off x="422338" y="2792158"/>
            <a:ext cx="3495675" cy="2200275"/>
          </a:xfrm>
          <a:prstGeom prst="rect">
            <a:avLst/>
          </a:prstGeom>
        </p:spPr>
      </p:pic>
      <p:pic>
        <p:nvPicPr>
          <p:cNvPr id="9" name="그림 8">
            <a:extLst>
              <a:ext uri="{FF2B5EF4-FFF2-40B4-BE49-F238E27FC236}">
                <a16:creationId xmlns:a16="http://schemas.microsoft.com/office/drawing/2014/main" id="{A1071DDE-7933-56CE-45E0-A915330832EC}"/>
              </a:ext>
            </a:extLst>
          </p:cNvPr>
          <p:cNvPicPr>
            <a:picLocks noChangeAspect="1"/>
          </p:cNvPicPr>
          <p:nvPr/>
        </p:nvPicPr>
        <p:blipFill>
          <a:blip r:embed="rId4"/>
          <a:stretch>
            <a:fillRect/>
          </a:stretch>
        </p:blipFill>
        <p:spPr>
          <a:xfrm>
            <a:off x="7423975" y="5167312"/>
            <a:ext cx="3781425" cy="571500"/>
          </a:xfrm>
          <a:prstGeom prst="rect">
            <a:avLst/>
          </a:prstGeom>
        </p:spPr>
      </p:pic>
      <p:sp>
        <p:nvSpPr>
          <p:cNvPr id="10" name="화살표: 오른쪽 9">
            <a:extLst>
              <a:ext uri="{FF2B5EF4-FFF2-40B4-BE49-F238E27FC236}">
                <a16:creationId xmlns:a16="http://schemas.microsoft.com/office/drawing/2014/main" id="{6EA2AAA1-D59C-77AF-7672-FF183E4E14CE}"/>
              </a:ext>
            </a:extLst>
          </p:cNvPr>
          <p:cNvSpPr/>
          <p:nvPr/>
        </p:nvSpPr>
        <p:spPr>
          <a:xfrm rot="3658135">
            <a:off x="7833742" y="4190653"/>
            <a:ext cx="880491" cy="75351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9174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데이터 삭제</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65</a:t>
            </a:fld>
            <a:endParaRPr lang="ko-KR" altLang="en-US"/>
          </a:p>
        </p:txBody>
      </p:sp>
      <p:pic>
        <p:nvPicPr>
          <p:cNvPr id="6" name="그림 5">
            <a:extLst>
              <a:ext uri="{FF2B5EF4-FFF2-40B4-BE49-F238E27FC236}">
                <a16:creationId xmlns:a16="http://schemas.microsoft.com/office/drawing/2014/main" id="{7F019D35-FC0D-505C-4C8C-CF9118EFCFF1}"/>
              </a:ext>
            </a:extLst>
          </p:cNvPr>
          <p:cNvPicPr>
            <a:picLocks noChangeAspect="1"/>
          </p:cNvPicPr>
          <p:nvPr/>
        </p:nvPicPr>
        <p:blipFill>
          <a:blip r:embed="rId2"/>
          <a:stretch>
            <a:fillRect/>
          </a:stretch>
        </p:blipFill>
        <p:spPr>
          <a:xfrm>
            <a:off x="556507" y="2654140"/>
            <a:ext cx="4856741" cy="2352484"/>
          </a:xfrm>
          <a:prstGeom prst="rect">
            <a:avLst/>
          </a:prstGeom>
        </p:spPr>
      </p:pic>
      <p:pic>
        <p:nvPicPr>
          <p:cNvPr id="8" name="그림 7">
            <a:extLst>
              <a:ext uri="{FF2B5EF4-FFF2-40B4-BE49-F238E27FC236}">
                <a16:creationId xmlns:a16="http://schemas.microsoft.com/office/drawing/2014/main" id="{190F9184-F126-976E-3520-A9524FE62F24}"/>
              </a:ext>
            </a:extLst>
          </p:cNvPr>
          <p:cNvPicPr>
            <a:picLocks noChangeAspect="1"/>
          </p:cNvPicPr>
          <p:nvPr/>
        </p:nvPicPr>
        <p:blipFill>
          <a:blip r:embed="rId3"/>
          <a:stretch>
            <a:fillRect/>
          </a:stretch>
        </p:blipFill>
        <p:spPr>
          <a:xfrm>
            <a:off x="7654670" y="4130010"/>
            <a:ext cx="4240645" cy="2218372"/>
          </a:xfrm>
          <a:prstGeom prst="rect">
            <a:avLst/>
          </a:prstGeom>
        </p:spPr>
      </p:pic>
      <p:pic>
        <p:nvPicPr>
          <p:cNvPr id="9" name="그림 8">
            <a:extLst>
              <a:ext uri="{FF2B5EF4-FFF2-40B4-BE49-F238E27FC236}">
                <a16:creationId xmlns:a16="http://schemas.microsoft.com/office/drawing/2014/main" id="{959FDCF5-5077-BED7-B10B-6A3222998A23}"/>
              </a:ext>
            </a:extLst>
          </p:cNvPr>
          <p:cNvPicPr>
            <a:picLocks noChangeAspect="1"/>
          </p:cNvPicPr>
          <p:nvPr/>
        </p:nvPicPr>
        <p:blipFill>
          <a:blip r:embed="rId4"/>
          <a:stretch>
            <a:fillRect/>
          </a:stretch>
        </p:blipFill>
        <p:spPr>
          <a:xfrm>
            <a:off x="7322673" y="396797"/>
            <a:ext cx="4572642" cy="2805939"/>
          </a:xfrm>
          <a:prstGeom prst="rect">
            <a:avLst/>
          </a:prstGeom>
        </p:spPr>
      </p:pic>
      <p:sp>
        <p:nvSpPr>
          <p:cNvPr id="10" name="화살표: 오른쪽 9">
            <a:extLst>
              <a:ext uri="{FF2B5EF4-FFF2-40B4-BE49-F238E27FC236}">
                <a16:creationId xmlns:a16="http://schemas.microsoft.com/office/drawing/2014/main" id="{D8CEEC69-2B43-D632-F63C-37B4F830D5E3}"/>
              </a:ext>
            </a:extLst>
          </p:cNvPr>
          <p:cNvSpPr/>
          <p:nvPr/>
        </p:nvSpPr>
        <p:spPr>
          <a:xfrm rot="5400000">
            <a:off x="8998891" y="3278509"/>
            <a:ext cx="880491" cy="75351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1EAB5024-8294-E22F-44C2-CEF2EF7B5100}"/>
              </a:ext>
            </a:extLst>
          </p:cNvPr>
          <p:cNvSpPr txBox="1"/>
          <p:nvPr/>
        </p:nvSpPr>
        <p:spPr>
          <a:xfrm>
            <a:off x="838200" y="1690688"/>
            <a:ext cx="9868282" cy="584775"/>
          </a:xfrm>
          <a:prstGeom prst="rect">
            <a:avLst/>
          </a:prstGeom>
          <a:noFill/>
        </p:spPr>
        <p:txBody>
          <a:bodyPr wrap="square" rtlCol="0">
            <a:spAutoFit/>
          </a:bodyPr>
          <a:lstStyle/>
          <a:p>
            <a:r>
              <a:rPr lang="ko-KR" altLang="en-US" sz="3200" dirty="0"/>
              <a:t>삭제</a:t>
            </a:r>
            <a:r>
              <a:rPr lang="en-US" altLang="ko-KR" sz="3200" dirty="0"/>
              <a:t> : </a:t>
            </a:r>
            <a:r>
              <a:rPr lang="ko-KR" altLang="en-US" sz="3200" dirty="0" err="1"/>
              <a:t>사이드테이블중</a:t>
            </a:r>
            <a:r>
              <a:rPr lang="ko-KR" altLang="en-US" sz="3200" dirty="0"/>
              <a:t> </a:t>
            </a:r>
            <a:r>
              <a:rPr lang="ko-KR" altLang="en-US" sz="3200" dirty="0" err="1"/>
              <a:t>개불구이를</a:t>
            </a:r>
            <a:r>
              <a:rPr lang="ko-KR" altLang="en-US" sz="3200" dirty="0"/>
              <a:t> 삭제해라</a:t>
            </a:r>
          </a:p>
        </p:txBody>
      </p:sp>
    </p:spTree>
    <p:extLst>
      <p:ext uri="{BB962C8B-B14F-4D97-AF65-F5344CB8AC3E}">
        <p14:creationId xmlns:p14="http://schemas.microsoft.com/office/powerpoint/2010/main" val="3786071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데이터 검색</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66</a:t>
            </a:fld>
            <a:endParaRPr lang="ko-KR" altLang="en-US"/>
          </a:p>
        </p:txBody>
      </p:sp>
      <p:pic>
        <p:nvPicPr>
          <p:cNvPr id="6" name="그림 5">
            <a:extLst>
              <a:ext uri="{FF2B5EF4-FFF2-40B4-BE49-F238E27FC236}">
                <a16:creationId xmlns:a16="http://schemas.microsoft.com/office/drawing/2014/main" id="{1092D1A8-D453-20DD-D96A-A2DED7F0ABD6}"/>
              </a:ext>
            </a:extLst>
          </p:cNvPr>
          <p:cNvPicPr>
            <a:picLocks noChangeAspect="1"/>
          </p:cNvPicPr>
          <p:nvPr/>
        </p:nvPicPr>
        <p:blipFill>
          <a:blip r:embed="rId2"/>
          <a:stretch>
            <a:fillRect/>
          </a:stretch>
        </p:blipFill>
        <p:spPr>
          <a:xfrm>
            <a:off x="476557" y="3016251"/>
            <a:ext cx="5295784" cy="2717094"/>
          </a:xfrm>
          <a:prstGeom prst="rect">
            <a:avLst/>
          </a:prstGeom>
        </p:spPr>
      </p:pic>
      <p:pic>
        <p:nvPicPr>
          <p:cNvPr id="8" name="그림 7">
            <a:extLst>
              <a:ext uri="{FF2B5EF4-FFF2-40B4-BE49-F238E27FC236}">
                <a16:creationId xmlns:a16="http://schemas.microsoft.com/office/drawing/2014/main" id="{D9ADAC90-9529-19CF-B0C5-2C28F782480D}"/>
              </a:ext>
            </a:extLst>
          </p:cNvPr>
          <p:cNvPicPr>
            <a:picLocks noChangeAspect="1"/>
          </p:cNvPicPr>
          <p:nvPr/>
        </p:nvPicPr>
        <p:blipFill>
          <a:blip r:embed="rId3"/>
          <a:stretch>
            <a:fillRect/>
          </a:stretch>
        </p:blipFill>
        <p:spPr>
          <a:xfrm>
            <a:off x="7781734" y="655510"/>
            <a:ext cx="3895725" cy="1743075"/>
          </a:xfrm>
          <a:prstGeom prst="rect">
            <a:avLst/>
          </a:prstGeom>
        </p:spPr>
      </p:pic>
      <p:pic>
        <p:nvPicPr>
          <p:cNvPr id="10" name="그림 9">
            <a:extLst>
              <a:ext uri="{FF2B5EF4-FFF2-40B4-BE49-F238E27FC236}">
                <a16:creationId xmlns:a16="http://schemas.microsoft.com/office/drawing/2014/main" id="{086D18C9-6EE0-B536-910A-DF2978509230}"/>
              </a:ext>
            </a:extLst>
          </p:cNvPr>
          <p:cNvPicPr>
            <a:picLocks noChangeAspect="1"/>
          </p:cNvPicPr>
          <p:nvPr/>
        </p:nvPicPr>
        <p:blipFill>
          <a:blip r:embed="rId4"/>
          <a:stretch>
            <a:fillRect/>
          </a:stretch>
        </p:blipFill>
        <p:spPr>
          <a:xfrm>
            <a:off x="7516939" y="2688970"/>
            <a:ext cx="4010025" cy="3429000"/>
          </a:xfrm>
          <a:prstGeom prst="rect">
            <a:avLst/>
          </a:prstGeom>
        </p:spPr>
      </p:pic>
      <p:sp>
        <p:nvSpPr>
          <p:cNvPr id="11" name="화살표: 오른쪽 10">
            <a:extLst>
              <a:ext uri="{FF2B5EF4-FFF2-40B4-BE49-F238E27FC236}">
                <a16:creationId xmlns:a16="http://schemas.microsoft.com/office/drawing/2014/main" id="{54AAC97B-E826-61E3-EA0D-5BE2769216BD}"/>
              </a:ext>
            </a:extLst>
          </p:cNvPr>
          <p:cNvSpPr/>
          <p:nvPr/>
        </p:nvSpPr>
        <p:spPr>
          <a:xfrm>
            <a:off x="6204394" y="3998042"/>
            <a:ext cx="880491" cy="75351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544170E-C02A-3206-8017-ABF0D34CA648}"/>
              </a:ext>
            </a:extLst>
          </p:cNvPr>
          <p:cNvSpPr txBox="1"/>
          <p:nvPr/>
        </p:nvSpPr>
        <p:spPr>
          <a:xfrm>
            <a:off x="838200" y="1690688"/>
            <a:ext cx="9868282" cy="584775"/>
          </a:xfrm>
          <a:prstGeom prst="rect">
            <a:avLst/>
          </a:prstGeom>
          <a:noFill/>
        </p:spPr>
        <p:txBody>
          <a:bodyPr wrap="square" rtlCol="0">
            <a:spAutoFit/>
          </a:bodyPr>
          <a:lstStyle/>
          <a:p>
            <a:r>
              <a:rPr lang="ko-KR" altLang="en-US" sz="3200" dirty="0"/>
              <a:t>검색 </a:t>
            </a:r>
            <a:r>
              <a:rPr lang="en-US" altLang="ko-KR" sz="3200" dirty="0"/>
              <a:t>: </a:t>
            </a:r>
            <a:r>
              <a:rPr lang="ko-KR" altLang="en-US" sz="3200" dirty="0"/>
              <a:t>리뷰 테이블에서 제목과 내용만 검색해라</a:t>
            </a:r>
            <a:r>
              <a:rPr lang="en-US" altLang="ko-KR" sz="3200" dirty="0"/>
              <a:t>  </a:t>
            </a:r>
            <a:endParaRPr lang="ko-KR" altLang="en-US" sz="3200" dirty="0"/>
          </a:p>
        </p:txBody>
      </p:sp>
    </p:spTree>
    <p:extLst>
      <p:ext uri="{BB962C8B-B14F-4D97-AF65-F5344CB8AC3E}">
        <p14:creationId xmlns:p14="http://schemas.microsoft.com/office/powerpoint/2010/main" val="3711986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데이터 검색</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67</a:t>
            </a:fld>
            <a:endParaRPr lang="ko-KR" altLang="en-US"/>
          </a:p>
        </p:txBody>
      </p:sp>
      <p:sp>
        <p:nvSpPr>
          <p:cNvPr id="3" name="TextBox 2">
            <a:extLst>
              <a:ext uri="{FF2B5EF4-FFF2-40B4-BE49-F238E27FC236}">
                <a16:creationId xmlns:a16="http://schemas.microsoft.com/office/drawing/2014/main" id="{1B9FD398-E39F-CB1F-7437-2993C253ED63}"/>
              </a:ext>
            </a:extLst>
          </p:cNvPr>
          <p:cNvSpPr txBox="1"/>
          <p:nvPr/>
        </p:nvSpPr>
        <p:spPr>
          <a:xfrm>
            <a:off x="838200" y="1690688"/>
            <a:ext cx="9868282" cy="1077218"/>
          </a:xfrm>
          <a:prstGeom prst="rect">
            <a:avLst/>
          </a:prstGeom>
          <a:noFill/>
        </p:spPr>
        <p:txBody>
          <a:bodyPr wrap="square" rtlCol="0">
            <a:spAutoFit/>
          </a:bodyPr>
          <a:lstStyle/>
          <a:p>
            <a:r>
              <a:rPr lang="ko-KR" altLang="en-US" sz="3200" dirty="0"/>
              <a:t>검색 </a:t>
            </a:r>
            <a:r>
              <a:rPr lang="en-US" altLang="ko-KR" sz="3200" dirty="0"/>
              <a:t>: </a:t>
            </a:r>
            <a:r>
              <a:rPr lang="ko-KR" altLang="en-US" sz="3200" dirty="0"/>
              <a:t>버거 테이블에서 </a:t>
            </a:r>
            <a:r>
              <a:rPr lang="en-US" altLang="ko-KR" sz="3200" dirty="0"/>
              <a:t>7000</a:t>
            </a:r>
            <a:r>
              <a:rPr lang="ko-KR" altLang="en-US" sz="3200" dirty="0"/>
              <a:t>원이 넘는 </a:t>
            </a:r>
            <a:r>
              <a:rPr lang="ko-KR" altLang="en-US" sz="3200" dirty="0" err="1"/>
              <a:t>버거의</a:t>
            </a:r>
            <a:r>
              <a:rPr lang="ko-KR" altLang="en-US" sz="3200" dirty="0"/>
              <a:t> 이름</a:t>
            </a:r>
            <a:r>
              <a:rPr lang="en-US" altLang="ko-KR" sz="3200" dirty="0"/>
              <a:t>,</a:t>
            </a:r>
            <a:r>
              <a:rPr lang="ko-KR" altLang="en-US" sz="3200" dirty="0"/>
              <a:t>가격</a:t>
            </a:r>
            <a:endParaRPr lang="en-US" altLang="ko-KR" sz="3200" dirty="0"/>
          </a:p>
          <a:p>
            <a:r>
              <a:rPr lang="ko-KR" altLang="en-US" sz="3200" dirty="0"/>
              <a:t> 데이터를 검색하라</a:t>
            </a:r>
          </a:p>
        </p:txBody>
      </p:sp>
      <p:pic>
        <p:nvPicPr>
          <p:cNvPr id="5" name="그림 4">
            <a:extLst>
              <a:ext uri="{FF2B5EF4-FFF2-40B4-BE49-F238E27FC236}">
                <a16:creationId xmlns:a16="http://schemas.microsoft.com/office/drawing/2014/main" id="{A5313C51-35CD-3475-4EB5-FF48FC536FBC}"/>
              </a:ext>
            </a:extLst>
          </p:cNvPr>
          <p:cNvPicPr>
            <a:picLocks noChangeAspect="1"/>
          </p:cNvPicPr>
          <p:nvPr/>
        </p:nvPicPr>
        <p:blipFill>
          <a:blip r:embed="rId2"/>
          <a:stretch>
            <a:fillRect/>
          </a:stretch>
        </p:blipFill>
        <p:spPr>
          <a:xfrm>
            <a:off x="4132689" y="3531994"/>
            <a:ext cx="3468849" cy="2966656"/>
          </a:xfrm>
          <a:prstGeom prst="rect">
            <a:avLst/>
          </a:prstGeom>
        </p:spPr>
      </p:pic>
      <p:pic>
        <p:nvPicPr>
          <p:cNvPr id="7" name="그림 6">
            <a:extLst>
              <a:ext uri="{FF2B5EF4-FFF2-40B4-BE49-F238E27FC236}">
                <a16:creationId xmlns:a16="http://schemas.microsoft.com/office/drawing/2014/main" id="{E0F1EBBA-3AAE-DA8A-E19F-4A17517EBF11}"/>
              </a:ext>
            </a:extLst>
          </p:cNvPr>
          <p:cNvPicPr>
            <a:picLocks noChangeAspect="1"/>
          </p:cNvPicPr>
          <p:nvPr/>
        </p:nvPicPr>
        <p:blipFill>
          <a:blip r:embed="rId3"/>
          <a:stretch>
            <a:fillRect/>
          </a:stretch>
        </p:blipFill>
        <p:spPr>
          <a:xfrm>
            <a:off x="8160117" y="3868924"/>
            <a:ext cx="3790300" cy="1967484"/>
          </a:xfrm>
          <a:prstGeom prst="rect">
            <a:avLst/>
          </a:prstGeom>
        </p:spPr>
      </p:pic>
      <p:sp>
        <p:nvSpPr>
          <p:cNvPr id="8" name="화살표: 오른쪽 7">
            <a:extLst>
              <a:ext uri="{FF2B5EF4-FFF2-40B4-BE49-F238E27FC236}">
                <a16:creationId xmlns:a16="http://schemas.microsoft.com/office/drawing/2014/main" id="{9C95AEC9-1A98-5A96-85E0-B97BBAE3D669}"/>
              </a:ext>
            </a:extLst>
          </p:cNvPr>
          <p:cNvSpPr/>
          <p:nvPr/>
        </p:nvSpPr>
        <p:spPr>
          <a:xfrm>
            <a:off x="7440582" y="4475910"/>
            <a:ext cx="880491" cy="75351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CA78EEBF-3A3F-919D-FB97-DBDBDE55379D}"/>
              </a:ext>
            </a:extLst>
          </p:cNvPr>
          <p:cNvPicPr>
            <a:picLocks noChangeAspect="1"/>
          </p:cNvPicPr>
          <p:nvPr/>
        </p:nvPicPr>
        <p:blipFill>
          <a:blip r:embed="rId4"/>
          <a:stretch>
            <a:fillRect/>
          </a:stretch>
        </p:blipFill>
        <p:spPr>
          <a:xfrm>
            <a:off x="241583" y="3184471"/>
            <a:ext cx="3695700" cy="2066925"/>
          </a:xfrm>
          <a:prstGeom prst="rect">
            <a:avLst/>
          </a:prstGeom>
        </p:spPr>
      </p:pic>
    </p:spTree>
    <p:extLst>
      <p:ext uri="{BB962C8B-B14F-4D97-AF65-F5344CB8AC3E}">
        <p14:creationId xmlns:p14="http://schemas.microsoft.com/office/powerpoint/2010/main" val="451988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데이터 검색</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68</a:t>
            </a:fld>
            <a:endParaRPr lang="ko-KR" altLang="en-US"/>
          </a:p>
        </p:txBody>
      </p:sp>
      <p:sp>
        <p:nvSpPr>
          <p:cNvPr id="3" name="TextBox 2">
            <a:extLst>
              <a:ext uri="{FF2B5EF4-FFF2-40B4-BE49-F238E27FC236}">
                <a16:creationId xmlns:a16="http://schemas.microsoft.com/office/drawing/2014/main" id="{58CBC9A4-9B61-FC24-85AC-C3B7FFA69A76}"/>
              </a:ext>
            </a:extLst>
          </p:cNvPr>
          <p:cNvSpPr txBox="1"/>
          <p:nvPr/>
        </p:nvSpPr>
        <p:spPr>
          <a:xfrm>
            <a:off x="838200" y="1690688"/>
            <a:ext cx="9868282" cy="584775"/>
          </a:xfrm>
          <a:prstGeom prst="rect">
            <a:avLst/>
          </a:prstGeom>
          <a:noFill/>
        </p:spPr>
        <p:txBody>
          <a:bodyPr wrap="square" rtlCol="0">
            <a:spAutoFit/>
          </a:bodyPr>
          <a:lstStyle/>
          <a:p>
            <a:r>
              <a:rPr lang="ko-KR" altLang="en-US" sz="3200" dirty="0"/>
              <a:t>검색 </a:t>
            </a:r>
            <a:r>
              <a:rPr lang="en-US" altLang="ko-KR" sz="3200" dirty="0"/>
              <a:t>: </a:t>
            </a:r>
            <a:r>
              <a:rPr lang="ko-KR" altLang="en-US" sz="3200" dirty="0"/>
              <a:t>제조업체 테이블에서 </a:t>
            </a:r>
            <a:r>
              <a:rPr lang="en-US" altLang="ko-KR" sz="3200" dirty="0"/>
              <a:t>ID</a:t>
            </a:r>
            <a:r>
              <a:rPr lang="ko-KR" altLang="en-US" sz="3200" dirty="0"/>
              <a:t>가 </a:t>
            </a:r>
            <a:r>
              <a:rPr lang="en-US" altLang="ko-KR" sz="3200" dirty="0"/>
              <a:t>3</a:t>
            </a:r>
            <a:r>
              <a:rPr lang="ko-KR" altLang="en-US" sz="3200" dirty="0"/>
              <a:t>인 열을 모두 검색해라</a:t>
            </a:r>
          </a:p>
        </p:txBody>
      </p:sp>
      <p:pic>
        <p:nvPicPr>
          <p:cNvPr id="6" name="그림 5">
            <a:extLst>
              <a:ext uri="{FF2B5EF4-FFF2-40B4-BE49-F238E27FC236}">
                <a16:creationId xmlns:a16="http://schemas.microsoft.com/office/drawing/2014/main" id="{BE575DBC-CA40-F26E-D99E-0A6697525676}"/>
              </a:ext>
            </a:extLst>
          </p:cNvPr>
          <p:cNvPicPr>
            <a:picLocks noChangeAspect="1"/>
          </p:cNvPicPr>
          <p:nvPr/>
        </p:nvPicPr>
        <p:blipFill>
          <a:blip r:embed="rId2"/>
          <a:stretch>
            <a:fillRect/>
          </a:stretch>
        </p:blipFill>
        <p:spPr>
          <a:xfrm>
            <a:off x="461200" y="2669094"/>
            <a:ext cx="3686175" cy="2124075"/>
          </a:xfrm>
          <a:prstGeom prst="rect">
            <a:avLst/>
          </a:prstGeom>
        </p:spPr>
      </p:pic>
      <p:pic>
        <p:nvPicPr>
          <p:cNvPr id="8" name="그림 7">
            <a:extLst>
              <a:ext uri="{FF2B5EF4-FFF2-40B4-BE49-F238E27FC236}">
                <a16:creationId xmlns:a16="http://schemas.microsoft.com/office/drawing/2014/main" id="{9E2FBAE4-8EDD-5259-F0DC-DAA03F5F3FA9}"/>
              </a:ext>
            </a:extLst>
          </p:cNvPr>
          <p:cNvPicPr>
            <a:picLocks noChangeAspect="1"/>
          </p:cNvPicPr>
          <p:nvPr/>
        </p:nvPicPr>
        <p:blipFill>
          <a:blip r:embed="rId3"/>
          <a:stretch>
            <a:fillRect/>
          </a:stretch>
        </p:blipFill>
        <p:spPr>
          <a:xfrm>
            <a:off x="8044627" y="4124629"/>
            <a:ext cx="3904679" cy="1397201"/>
          </a:xfrm>
          <a:prstGeom prst="rect">
            <a:avLst/>
          </a:prstGeom>
        </p:spPr>
      </p:pic>
      <p:pic>
        <p:nvPicPr>
          <p:cNvPr id="9" name="그림 8">
            <a:extLst>
              <a:ext uri="{FF2B5EF4-FFF2-40B4-BE49-F238E27FC236}">
                <a16:creationId xmlns:a16="http://schemas.microsoft.com/office/drawing/2014/main" id="{9C34CD1D-2133-5E8E-E02D-BF9310F687C5}"/>
              </a:ext>
            </a:extLst>
          </p:cNvPr>
          <p:cNvPicPr>
            <a:picLocks noChangeAspect="1"/>
          </p:cNvPicPr>
          <p:nvPr/>
        </p:nvPicPr>
        <p:blipFill>
          <a:blip r:embed="rId4"/>
          <a:stretch>
            <a:fillRect/>
          </a:stretch>
        </p:blipFill>
        <p:spPr>
          <a:xfrm>
            <a:off x="3568137" y="3601026"/>
            <a:ext cx="3904679" cy="2444409"/>
          </a:xfrm>
          <a:prstGeom prst="rect">
            <a:avLst/>
          </a:prstGeom>
        </p:spPr>
      </p:pic>
      <p:sp>
        <p:nvSpPr>
          <p:cNvPr id="10" name="화살표: 오른쪽 9">
            <a:extLst>
              <a:ext uri="{FF2B5EF4-FFF2-40B4-BE49-F238E27FC236}">
                <a16:creationId xmlns:a16="http://schemas.microsoft.com/office/drawing/2014/main" id="{ABF2D06E-9056-8314-D802-068AC7A87549}"/>
              </a:ext>
            </a:extLst>
          </p:cNvPr>
          <p:cNvSpPr/>
          <p:nvPr/>
        </p:nvSpPr>
        <p:spPr>
          <a:xfrm>
            <a:off x="7318476" y="4446473"/>
            <a:ext cx="880491" cy="75351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86010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데이터 검색</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69</a:t>
            </a:fld>
            <a:endParaRPr lang="ko-KR" altLang="en-US"/>
          </a:p>
        </p:txBody>
      </p:sp>
      <p:sp>
        <p:nvSpPr>
          <p:cNvPr id="3" name="TextBox 2">
            <a:extLst>
              <a:ext uri="{FF2B5EF4-FFF2-40B4-BE49-F238E27FC236}">
                <a16:creationId xmlns:a16="http://schemas.microsoft.com/office/drawing/2014/main" id="{B8FC5C49-591C-05D2-3C8F-95A00BFC4D6B}"/>
              </a:ext>
            </a:extLst>
          </p:cNvPr>
          <p:cNvSpPr txBox="1"/>
          <p:nvPr/>
        </p:nvSpPr>
        <p:spPr>
          <a:xfrm>
            <a:off x="838200" y="1690688"/>
            <a:ext cx="9868282" cy="584775"/>
          </a:xfrm>
          <a:prstGeom prst="rect">
            <a:avLst/>
          </a:prstGeom>
          <a:noFill/>
        </p:spPr>
        <p:txBody>
          <a:bodyPr wrap="square" rtlCol="0">
            <a:spAutoFit/>
          </a:bodyPr>
          <a:lstStyle/>
          <a:p>
            <a:r>
              <a:rPr lang="ko-KR" altLang="en-US" sz="3200" dirty="0"/>
              <a:t>검색 </a:t>
            </a:r>
            <a:r>
              <a:rPr lang="en-US" altLang="ko-KR" sz="3200" dirty="0"/>
              <a:t>: </a:t>
            </a:r>
            <a:r>
              <a:rPr lang="ko-KR" altLang="en-US" sz="3200" dirty="0"/>
              <a:t>배달 테이블의 내용을 전체 검색해라</a:t>
            </a:r>
          </a:p>
        </p:txBody>
      </p:sp>
      <p:pic>
        <p:nvPicPr>
          <p:cNvPr id="6" name="그림 5">
            <a:extLst>
              <a:ext uri="{FF2B5EF4-FFF2-40B4-BE49-F238E27FC236}">
                <a16:creationId xmlns:a16="http://schemas.microsoft.com/office/drawing/2014/main" id="{B5C4E937-126E-FC91-029B-6823B0D17B9B}"/>
              </a:ext>
            </a:extLst>
          </p:cNvPr>
          <p:cNvPicPr>
            <a:picLocks noChangeAspect="1"/>
          </p:cNvPicPr>
          <p:nvPr/>
        </p:nvPicPr>
        <p:blipFill>
          <a:blip r:embed="rId2"/>
          <a:stretch>
            <a:fillRect/>
          </a:stretch>
        </p:blipFill>
        <p:spPr>
          <a:xfrm>
            <a:off x="838200" y="2495550"/>
            <a:ext cx="3600450" cy="1866900"/>
          </a:xfrm>
          <a:prstGeom prst="rect">
            <a:avLst/>
          </a:prstGeom>
        </p:spPr>
      </p:pic>
      <p:pic>
        <p:nvPicPr>
          <p:cNvPr id="8" name="그림 7">
            <a:extLst>
              <a:ext uri="{FF2B5EF4-FFF2-40B4-BE49-F238E27FC236}">
                <a16:creationId xmlns:a16="http://schemas.microsoft.com/office/drawing/2014/main" id="{9EE592CA-0C5A-37C7-3962-FCF23C71CBE4}"/>
              </a:ext>
            </a:extLst>
          </p:cNvPr>
          <p:cNvPicPr>
            <a:picLocks noChangeAspect="1"/>
          </p:cNvPicPr>
          <p:nvPr/>
        </p:nvPicPr>
        <p:blipFill>
          <a:blip r:embed="rId3"/>
          <a:stretch>
            <a:fillRect/>
          </a:stretch>
        </p:blipFill>
        <p:spPr>
          <a:xfrm>
            <a:off x="4111398" y="3309751"/>
            <a:ext cx="7496175" cy="3124200"/>
          </a:xfrm>
          <a:prstGeom prst="rect">
            <a:avLst/>
          </a:prstGeom>
        </p:spPr>
      </p:pic>
    </p:spTree>
    <p:extLst>
      <p:ext uri="{BB962C8B-B14F-4D97-AF65-F5344CB8AC3E}">
        <p14:creationId xmlns:p14="http://schemas.microsoft.com/office/powerpoint/2010/main" val="979855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9671AF-04A1-B881-045E-0DEC1F6918C3}"/>
              </a:ext>
            </a:extLst>
          </p:cNvPr>
          <p:cNvSpPr>
            <a:spLocks noGrp="1"/>
          </p:cNvSpPr>
          <p:nvPr>
            <p:ph type="title"/>
          </p:nvPr>
        </p:nvSpPr>
        <p:spPr/>
        <p:txBody>
          <a:body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고객정보</a:t>
            </a:r>
            <a:r>
              <a:rPr lang="en-US" altLang="ko-KR" sz="4000" dirty="0"/>
              <a:t>)</a:t>
            </a:r>
            <a:endParaRPr lang="ko-KR" altLang="en-US" sz="4000" dirty="0"/>
          </a:p>
        </p:txBody>
      </p:sp>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7</a:t>
            </a:fld>
            <a:endParaRPr lang="ko-KR" altLang="en-US"/>
          </a:p>
        </p:txBody>
      </p:sp>
      <p:sp>
        <p:nvSpPr>
          <p:cNvPr id="11" name="Rectangle 1">
            <a:extLst>
              <a:ext uri="{FF2B5EF4-FFF2-40B4-BE49-F238E27FC236}">
                <a16:creationId xmlns:a16="http://schemas.microsoft.com/office/drawing/2014/main" id="{59699704-9371-F824-4E2E-9DD45CBBF4C4}"/>
              </a:ext>
            </a:extLst>
          </p:cNvPr>
          <p:cNvSpPr>
            <a:spLocks noGrp="1" noChangeArrowheads="1"/>
          </p:cNvSpPr>
          <p:nvPr>
            <p:ph idx="1"/>
          </p:nvPr>
        </p:nvSpPr>
        <p:spPr bwMode="auto">
          <a:xfrm>
            <a:off x="838200" y="1874728"/>
            <a:ext cx="861966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b="0" i="0" u="none" strike="noStrike" cap="none" normalizeH="0" baseline="0" dirty="0">
                <a:ln>
                  <a:noFill/>
                </a:ln>
                <a:solidFill>
                  <a:schemeClr val="tx1"/>
                </a:solidFill>
                <a:effectLst/>
                <a:latin typeface="Arial" panose="020B0604020202020204" pitchFamily="34" charset="0"/>
              </a:rPr>
              <a:t>고객은 ID, 비밀번호, 이름, 전화번호, 주소의 정보를 가진다.</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b="0" i="0" u="none" strike="noStrike" cap="none" normalizeH="0" baseline="0" dirty="0">
                <a:ln>
                  <a:noFill/>
                </a:ln>
                <a:solidFill>
                  <a:schemeClr val="tx1"/>
                </a:solidFill>
                <a:effectLst/>
                <a:latin typeface="Arial" panose="020B0604020202020204" pitchFamily="34" charset="0"/>
              </a:rPr>
              <a:t>고객은 ID 정보를 통해 구분된다.</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고객은 주문에 참조된다</a:t>
            </a:r>
            <a:endParaRPr kumimoji="0" lang="en-US"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ko-KR" altLang="en-US" dirty="0">
                <a:latin typeface="Arial" panose="020B0604020202020204" pitchFamily="34" charset="0"/>
              </a:rPr>
              <a:t>고객은 쿠폰에 참조된다</a:t>
            </a:r>
            <a:endParaRPr lang="en-US" altLang="ko-K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고객은 리뷰에 참조된다</a:t>
            </a:r>
            <a:endParaRPr kumimoji="0" lang="en-US"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b="0" i="0" u="none" strike="noStrike" cap="none" normalizeH="0" baseline="0" dirty="0">
              <a:ln>
                <a:noFill/>
              </a:ln>
              <a:solidFill>
                <a:schemeClr val="tx1"/>
              </a:solidFill>
              <a:effectLst/>
              <a:latin typeface="Arial" panose="020B0604020202020204" pitchFamily="34" charset="0"/>
            </a:endParaRPr>
          </a:p>
        </p:txBody>
      </p:sp>
      <p:pic>
        <p:nvPicPr>
          <p:cNvPr id="5" name="그래픽 4" descr="목표 대상 그룹 단색으로 채워진">
            <a:extLst>
              <a:ext uri="{FF2B5EF4-FFF2-40B4-BE49-F238E27FC236}">
                <a16:creationId xmlns:a16="http://schemas.microsoft.com/office/drawing/2014/main" id="{1737A8BA-398B-9817-A187-FA05013D3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37614" y="3219203"/>
            <a:ext cx="3065813" cy="3065813"/>
          </a:xfrm>
          <a:prstGeom prst="rect">
            <a:avLst/>
          </a:prstGeom>
        </p:spPr>
      </p:pic>
    </p:spTree>
    <p:extLst>
      <p:ext uri="{BB962C8B-B14F-4D97-AF65-F5344CB8AC3E}">
        <p14:creationId xmlns:p14="http://schemas.microsoft.com/office/powerpoint/2010/main" val="894699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데이터 검색</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70</a:t>
            </a:fld>
            <a:endParaRPr lang="ko-KR" altLang="en-US"/>
          </a:p>
        </p:txBody>
      </p:sp>
      <p:sp>
        <p:nvSpPr>
          <p:cNvPr id="3" name="TextBox 2">
            <a:extLst>
              <a:ext uri="{FF2B5EF4-FFF2-40B4-BE49-F238E27FC236}">
                <a16:creationId xmlns:a16="http://schemas.microsoft.com/office/drawing/2014/main" id="{B8FC5C49-591C-05D2-3C8F-95A00BFC4D6B}"/>
              </a:ext>
            </a:extLst>
          </p:cNvPr>
          <p:cNvSpPr txBox="1"/>
          <p:nvPr/>
        </p:nvSpPr>
        <p:spPr>
          <a:xfrm>
            <a:off x="838200" y="1690688"/>
            <a:ext cx="9868282" cy="1077218"/>
          </a:xfrm>
          <a:prstGeom prst="rect">
            <a:avLst/>
          </a:prstGeom>
          <a:noFill/>
        </p:spPr>
        <p:txBody>
          <a:bodyPr wrap="square" rtlCol="0">
            <a:spAutoFit/>
          </a:bodyPr>
          <a:lstStyle/>
          <a:p>
            <a:r>
              <a:rPr lang="ko-KR" altLang="en-US" sz="3200" dirty="0"/>
              <a:t>검색 </a:t>
            </a:r>
            <a:r>
              <a:rPr lang="en-US" altLang="ko-KR" sz="3200" dirty="0"/>
              <a:t>: </a:t>
            </a:r>
            <a:r>
              <a:rPr lang="ko-KR" altLang="en-US" sz="3200" dirty="0"/>
              <a:t>쿠폰 테이블에서 할인가격이 </a:t>
            </a:r>
            <a:r>
              <a:rPr lang="en-US" altLang="ko-KR" sz="3200" dirty="0"/>
              <a:t>2000</a:t>
            </a:r>
            <a:r>
              <a:rPr lang="ko-KR" altLang="en-US" sz="3200" dirty="0"/>
              <a:t>원 </a:t>
            </a:r>
            <a:r>
              <a:rPr lang="ko-KR" altLang="en-US" sz="3200" dirty="0" err="1"/>
              <a:t>이상인것을</a:t>
            </a:r>
            <a:r>
              <a:rPr lang="ko-KR" altLang="en-US" sz="3200" dirty="0"/>
              <a:t> </a:t>
            </a:r>
            <a:endParaRPr lang="en-US" altLang="ko-KR" sz="3200" dirty="0"/>
          </a:p>
          <a:p>
            <a:r>
              <a:rPr lang="ko-KR" altLang="en-US" sz="3200" dirty="0"/>
              <a:t>검색해라</a:t>
            </a:r>
            <a:r>
              <a:rPr lang="en-US" altLang="ko-KR" sz="3200" dirty="0"/>
              <a:t> </a:t>
            </a:r>
            <a:endParaRPr lang="ko-KR" altLang="en-US" sz="3200" dirty="0"/>
          </a:p>
        </p:txBody>
      </p:sp>
      <p:pic>
        <p:nvPicPr>
          <p:cNvPr id="6" name="그림 5">
            <a:extLst>
              <a:ext uri="{FF2B5EF4-FFF2-40B4-BE49-F238E27FC236}">
                <a16:creationId xmlns:a16="http://schemas.microsoft.com/office/drawing/2014/main" id="{373177C5-BD2A-1CE0-208A-6CD77299E033}"/>
              </a:ext>
            </a:extLst>
          </p:cNvPr>
          <p:cNvPicPr>
            <a:picLocks noChangeAspect="1"/>
          </p:cNvPicPr>
          <p:nvPr/>
        </p:nvPicPr>
        <p:blipFill>
          <a:blip r:embed="rId2"/>
          <a:stretch>
            <a:fillRect/>
          </a:stretch>
        </p:blipFill>
        <p:spPr>
          <a:xfrm>
            <a:off x="538410" y="2863499"/>
            <a:ext cx="3609975" cy="2009775"/>
          </a:xfrm>
          <a:prstGeom prst="rect">
            <a:avLst/>
          </a:prstGeom>
        </p:spPr>
      </p:pic>
      <p:pic>
        <p:nvPicPr>
          <p:cNvPr id="8" name="그림 7">
            <a:extLst>
              <a:ext uri="{FF2B5EF4-FFF2-40B4-BE49-F238E27FC236}">
                <a16:creationId xmlns:a16="http://schemas.microsoft.com/office/drawing/2014/main" id="{8248088C-16F9-26D3-1269-8CF51E6094AD}"/>
              </a:ext>
            </a:extLst>
          </p:cNvPr>
          <p:cNvPicPr>
            <a:picLocks noChangeAspect="1"/>
          </p:cNvPicPr>
          <p:nvPr/>
        </p:nvPicPr>
        <p:blipFill>
          <a:blip r:embed="rId3"/>
          <a:stretch>
            <a:fillRect/>
          </a:stretch>
        </p:blipFill>
        <p:spPr>
          <a:xfrm>
            <a:off x="7381313" y="4879233"/>
            <a:ext cx="4272277" cy="1477117"/>
          </a:xfrm>
          <a:prstGeom prst="rect">
            <a:avLst/>
          </a:prstGeom>
        </p:spPr>
      </p:pic>
      <p:pic>
        <p:nvPicPr>
          <p:cNvPr id="9" name="그림 8">
            <a:extLst>
              <a:ext uri="{FF2B5EF4-FFF2-40B4-BE49-F238E27FC236}">
                <a16:creationId xmlns:a16="http://schemas.microsoft.com/office/drawing/2014/main" id="{3DD202D2-B7AB-BB88-61FF-4A10ADB63B23}"/>
              </a:ext>
            </a:extLst>
          </p:cNvPr>
          <p:cNvPicPr>
            <a:picLocks noChangeAspect="1"/>
          </p:cNvPicPr>
          <p:nvPr/>
        </p:nvPicPr>
        <p:blipFill>
          <a:blip r:embed="rId4"/>
          <a:stretch>
            <a:fillRect/>
          </a:stretch>
        </p:blipFill>
        <p:spPr>
          <a:xfrm>
            <a:off x="6647955" y="2484101"/>
            <a:ext cx="4868664" cy="2105368"/>
          </a:xfrm>
          <a:prstGeom prst="rect">
            <a:avLst/>
          </a:prstGeom>
        </p:spPr>
      </p:pic>
      <p:sp>
        <p:nvSpPr>
          <p:cNvPr id="10" name="화살표: 오른쪽 9">
            <a:extLst>
              <a:ext uri="{FF2B5EF4-FFF2-40B4-BE49-F238E27FC236}">
                <a16:creationId xmlns:a16="http://schemas.microsoft.com/office/drawing/2014/main" id="{5680420F-AC17-9275-840E-EE47BDB975F7}"/>
              </a:ext>
            </a:extLst>
          </p:cNvPr>
          <p:cNvSpPr/>
          <p:nvPr/>
        </p:nvSpPr>
        <p:spPr>
          <a:xfrm rot="5400000">
            <a:off x="8495997" y="4316978"/>
            <a:ext cx="674004" cy="59825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2888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DA553CF-B95A-5242-F44C-EF667D08AA70}"/>
              </a:ext>
            </a:extLst>
          </p:cNvPr>
          <p:cNvSpPr>
            <a:spLocks noGrp="1"/>
          </p:cNvSpPr>
          <p:nvPr>
            <p:ph type="title"/>
          </p:nvPr>
        </p:nvSpPr>
        <p:spPr/>
        <p:txBody>
          <a:bodyPr/>
          <a:lstStyle/>
          <a:p>
            <a:r>
              <a:rPr lang="ko-KR" altLang="en-US" dirty="0"/>
              <a:t>물리 설계 </a:t>
            </a:r>
            <a:r>
              <a:rPr lang="en-US" altLang="ko-KR" dirty="0"/>
              <a:t>– </a:t>
            </a:r>
            <a:r>
              <a:rPr lang="ko-KR" altLang="en-US" dirty="0"/>
              <a:t>데이터 검색</a:t>
            </a:r>
          </a:p>
        </p:txBody>
      </p:sp>
      <p:sp>
        <p:nvSpPr>
          <p:cNvPr id="4" name="슬라이드 번호 개체 틀 3">
            <a:extLst>
              <a:ext uri="{FF2B5EF4-FFF2-40B4-BE49-F238E27FC236}">
                <a16:creationId xmlns:a16="http://schemas.microsoft.com/office/drawing/2014/main" id="{85FF3184-CE07-994D-8571-B5835E562305}"/>
              </a:ext>
            </a:extLst>
          </p:cNvPr>
          <p:cNvSpPr>
            <a:spLocks noGrp="1"/>
          </p:cNvSpPr>
          <p:nvPr>
            <p:ph type="sldNum" sz="quarter" idx="12"/>
          </p:nvPr>
        </p:nvSpPr>
        <p:spPr/>
        <p:txBody>
          <a:bodyPr/>
          <a:lstStyle/>
          <a:p>
            <a:fld id="{80620392-FB9C-4786-83C4-86233166524A}" type="slidenum">
              <a:rPr lang="ko-KR" altLang="en-US" smtClean="0"/>
              <a:t>71</a:t>
            </a:fld>
            <a:endParaRPr lang="ko-KR" altLang="en-US"/>
          </a:p>
        </p:txBody>
      </p:sp>
      <p:sp>
        <p:nvSpPr>
          <p:cNvPr id="3" name="TextBox 2">
            <a:extLst>
              <a:ext uri="{FF2B5EF4-FFF2-40B4-BE49-F238E27FC236}">
                <a16:creationId xmlns:a16="http://schemas.microsoft.com/office/drawing/2014/main" id="{B8FC5C49-591C-05D2-3C8F-95A00BFC4D6B}"/>
              </a:ext>
            </a:extLst>
          </p:cNvPr>
          <p:cNvSpPr txBox="1"/>
          <p:nvPr/>
        </p:nvSpPr>
        <p:spPr>
          <a:xfrm>
            <a:off x="838200" y="1690688"/>
            <a:ext cx="9868282" cy="1077218"/>
          </a:xfrm>
          <a:prstGeom prst="rect">
            <a:avLst/>
          </a:prstGeom>
          <a:noFill/>
        </p:spPr>
        <p:txBody>
          <a:bodyPr wrap="square" rtlCol="0">
            <a:spAutoFit/>
          </a:bodyPr>
          <a:lstStyle/>
          <a:p>
            <a:r>
              <a:rPr lang="ko-KR" altLang="en-US" sz="3200" dirty="0"/>
              <a:t>검색 </a:t>
            </a:r>
            <a:r>
              <a:rPr lang="en-US" altLang="ko-KR" sz="3200" dirty="0"/>
              <a:t>: </a:t>
            </a:r>
            <a:r>
              <a:rPr lang="ko-KR" altLang="en-US" sz="3200" dirty="0"/>
              <a:t>주소 테이블에서 행복시에 사는 고객의 이름</a:t>
            </a:r>
            <a:r>
              <a:rPr lang="en-US" altLang="ko-KR" sz="3200" dirty="0"/>
              <a:t>,</a:t>
            </a:r>
            <a:r>
              <a:rPr lang="ko-KR" altLang="en-US" sz="3200" dirty="0"/>
              <a:t>주소를 검색해라  </a:t>
            </a:r>
          </a:p>
        </p:txBody>
      </p:sp>
      <p:pic>
        <p:nvPicPr>
          <p:cNvPr id="6" name="그림 5">
            <a:extLst>
              <a:ext uri="{FF2B5EF4-FFF2-40B4-BE49-F238E27FC236}">
                <a16:creationId xmlns:a16="http://schemas.microsoft.com/office/drawing/2014/main" id="{C0BAE49F-74B7-C637-13CF-10F46CAF69DC}"/>
              </a:ext>
            </a:extLst>
          </p:cNvPr>
          <p:cNvPicPr>
            <a:picLocks noChangeAspect="1"/>
          </p:cNvPicPr>
          <p:nvPr/>
        </p:nvPicPr>
        <p:blipFill>
          <a:blip r:embed="rId2"/>
          <a:stretch>
            <a:fillRect/>
          </a:stretch>
        </p:blipFill>
        <p:spPr>
          <a:xfrm>
            <a:off x="476559" y="3016251"/>
            <a:ext cx="3686175" cy="1924050"/>
          </a:xfrm>
          <a:prstGeom prst="rect">
            <a:avLst/>
          </a:prstGeom>
        </p:spPr>
      </p:pic>
      <p:pic>
        <p:nvPicPr>
          <p:cNvPr id="8" name="그림 7">
            <a:extLst>
              <a:ext uri="{FF2B5EF4-FFF2-40B4-BE49-F238E27FC236}">
                <a16:creationId xmlns:a16="http://schemas.microsoft.com/office/drawing/2014/main" id="{00956776-3BD5-DA68-9EA9-99E85A77DB52}"/>
              </a:ext>
            </a:extLst>
          </p:cNvPr>
          <p:cNvPicPr>
            <a:picLocks noChangeAspect="1"/>
          </p:cNvPicPr>
          <p:nvPr/>
        </p:nvPicPr>
        <p:blipFill>
          <a:blip r:embed="rId3"/>
          <a:stretch>
            <a:fillRect/>
          </a:stretch>
        </p:blipFill>
        <p:spPr>
          <a:xfrm>
            <a:off x="8826088" y="4578741"/>
            <a:ext cx="2781300" cy="1666875"/>
          </a:xfrm>
          <a:prstGeom prst="rect">
            <a:avLst/>
          </a:prstGeom>
        </p:spPr>
      </p:pic>
      <p:pic>
        <p:nvPicPr>
          <p:cNvPr id="9" name="그림 8">
            <a:extLst>
              <a:ext uri="{FF2B5EF4-FFF2-40B4-BE49-F238E27FC236}">
                <a16:creationId xmlns:a16="http://schemas.microsoft.com/office/drawing/2014/main" id="{800D0F40-C50A-0140-3CB1-4C7D1AE69F6B}"/>
              </a:ext>
            </a:extLst>
          </p:cNvPr>
          <p:cNvPicPr>
            <a:picLocks noChangeAspect="1"/>
          </p:cNvPicPr>
          <p:nvPr/>
        </p:nvPicPr>
        <p:blipFill>
          <a:blip r:embed="rId4"/>
          <a:stretch>
            <a:fillRect/>
          </a:stretch>
        </p:blipFill>
        <p:spPr>
          <a:xfrm>
            <a:off x="5038684" y="2458192"/>
            <a:ext cx="2806739" cy="4166775"/>
          </a:xfrm>
          <a:prstGeom prst="rect">
            <a:avLst/>
          </a:prstGeom>
        </p:spPr>
      </p:pic>
      <p:sp>
        <p:nvSpPr>
          <p:cNvPr id="10" name="화살표: 오른쪽 9">
            <a:extLst>
              <a:ext uri="{FF2B5EF4-FFF2-40B4-BE49-F238E27FC236}">
                <a16:creationId xmlns:a16="http://schemas.microsoft.com/office/drawing/2014/main" id="{D3354890-664B-A00B-AD01-8EDC4C1B3A15}"/>
              </a:ext>
            </a:extLst>
          </p:cNvPr>
          <p:cNvSpPr/>
          <p:nvPr/>
        </p:nvSpPr>
        <p:spPr>
          <a:xfrm>
            <a:off x="7936596" y="4641175"/>
            <a:ext cx="674004" cy="598252"/>
          </a:xfrm>
          <a:prstGeom prst="right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61046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E56FF4-E454-71D9-DECE-40A41A44936E}"/>
              </a:ext>
            </a:extLst>
          </p:cNvPr>
          <p:cNvSpPr>
            <a:spLocks noGrp="1"/>
          </p:cNvSpPr>
          <p:nvPr>
            <p:ph type="title"/>
          </p:nvPr>
        </p:nvSpPr>
        <p:spPr>
          <a:xfrm>
            <a:off x="554182" y="290945"/>
            <a:ext cx="1185553" cy="1372079"/>
          </a:xfrm>
        </p:spPr>
        <p:txBody>
          <a:bodyPr>
            <a:normAutofit/>
          </a:bodyPr>
          <a:lstStyle/>
          <a:p>
            <a:r>
              <a:rPr lang="ko-KR" altLang="en-US" dirty="0"/>
              <a:t>출처</a:t>
            </a:r>
            <a:endParaRPr lang="ko-KR" altLang="en-US" sz="4000" dirty="0"/>
          </a:p>
        </p:txBody>
      </p:sp>
      <p:sp>
        <p:nvSpPr>
          <p:cNvPr id="3" name="내용 개체 틀 2">
            <a:extLst>
              <a:ext uri="{FF2B5EF4-FFF2-40B4-BE49-F238E27FC236}">
                <a16:creationId xmlns:a16="http://schemas.microsoft.com/office/drawing/2014/main" id="{DADAD650-5F79-CEE9-9E89-39D632176DD5}"/>
              </a:ext>
            </a:extLst>
          </p:cNvPr>
          <p:cNvSpPr>
            <a:spLocks noGrp="1"/>
          </p:cNvSpPr>
          <p:nvPr>
            <p:ph idx="1"/>
          </p:nvPr>
        </p:nvSpPr>
        <p:spPr>
          <a:xfrm>
            <a:off x="1349829" y="1540822"/>
            <a:ext cx="7091360" cy="1062363"/>
          </a:xfrm>
        </p:spPr>
        <p:txBody>
          <a:bodyPr>
            <a:normAutofit/>
          </a:bodyPr>
          <a:lstStyle/>
          <a:p>
            <a:r>
              <a:rPr lang="ko-KR" altLang="en-US" sz="2000" dirty="0">
                <a:hlinkClick r:id="rId2"/>
              </a:rPr>
              <a:t>햄버거 프랜차이즈 </a:t>
            </a:r>
            <a:r>
              <a:rPr lang="ko-KR" altLang="en-US" sz="2000" dirty="0" err="1">
                <a:hlinkClick r:id="rId2"/>
              </a:rPr>
              <a:t>프랭크버거</a:t>
            </a:r>
            <a:r>
              <a:rPr lang="en-US" altLang="ko-KR" sz="2000" dirty="0">
                <a:hlinkClick r:id="rId2"/>
              </a:rPr>
              <a:t>, </a:t>
            </a:r>
            <a:r>
              <a:rPr lang="ko-KR" altLang="en-US" sz="2000" dirty="0">
                <a:hlinkClick r:id="rId2"/>
              </a:rPr>
              <a:t>자체 주문 어플리케이션 </a:t>
            </a:r>
            <a:r>
              <a:rPr lang="ko-KR" altLang="en-US" sz="2000" dirty="0" err="1">
                <a:hlinkClick r:id="rId2"/>
              </a:rPr>
              <a:t>프랭크버거</a:t>
            </a:r>
            <a:r>
              <a:rPr lang="ko-KR" altLang="en-US" sz="2000" dirty="0">
                <a:hlinkClick r:id="rId2"/>
              </a:rPr>
              <a:t> 앱 출시 </a:t>
            </a:r>
            <a:r>
              <a:rPr lang="en-US" altLang="ko-KR" sz="2000" dirty="0">
                <a:hlinkClick r:id="rId2"/>
              </a:rPr>
              <a:t>&lt; </a:t>
            </a:r>
            <a:r>
              <a:rPr lang="ko-KR" altLang="en-US" sz="2000" dirty="0">
                <a:hlinkClick r:id="rId2"/>
              </a:rPr>
              <a:t>라이프 </a:t>
            </a:r>
            <a:r>
              <a:rPr lang="en-US" altLang="ko-KR" sz="2000" dirty="0">
                <a:hlinkClick r:id="rId2"/>
              </a:rPr>
              <a:t>&lt; </a:t>
            </a:r>
            <a:r>
              <a:rPr lang="ko-KR" altLang="en-US" sz="2000" dirty="0">
                <a:hlinkClick r:id="rId2"/>
              </a:rPr>
              <a:t>기사본문 </a:t>
            </a:r>
            <a:r>
              <a:rPr lang="en-US" altLang="ko-KR" sz="2000" dirty="0">
                <a:hlinkClick r:id="rId2"/>
              </a:rPr>
              <a:t>- </a:t>
            </a:r>
            <a:r>
              <a:rPr lang="ko-KR" altLang="en-US" sz="2000" dirty="0">
                <a:hlinkClick r:id="rId2"/>
              </a:rPr>
              <a:t>기호일보 </a:t>
            </a:r>
            <a:r>
              <a:rPr lang="en-US" altLang="ko-KR" sz="2000" dirty="0">
                <a:hlinkClick r:id="rId2"/>
              </a:rPr>
              <a:t>- </a:t>
            </a:r>
            <a:r>
              <a:rPr lang="ko-KR" altLang="en-US" sz="2000" dirty="0">
                <a:hlinkClick r:id="rId2"/>
              </a:rPr>
              <a:t>아침을 여는 신문 </a:t>
            </a:r>
            <a:r>
              <a:rPr lang="en-US" altLang="ko-KR" sz="2000" dirty="0">
                <a:hlinkClick r:id="rId2"/>
              </a:rPr>
              <a:t>(kihoilbo.co.kr)</a:t>
            </a:r>
            <a:endParaRPr lang="ko-KR" altLang="en-US" sz="2000" dirty="0"/>
          </a:p>
        </p:txBody>
      </p:sp>
      <p:sp>
        <p:nvSpPr>
          <p:cNvPr id="4" name="슬라이드 번호 개체 틀 3">
            <a:extLst>
              <a:ext uri="{FF2B5EF4-FFF2-40B4-BE49-F238E27FC236}">
                <a16:creationId xmlns:a16="http://schemas.microsoft.com/office/drawing/2014/main" id="{C2CFBEA3-9F25-ADE2-1E9A-6927367DDB21}"/>
              </a:ext>
            </a:extLst>
          </p:cNvPr>
          <p:cNvSpPr>
            <a:spLocks noGrp="1"/>
          </p:cNvSpPr>
          <p:nvPr>
            <p:ph type="sldNum" sz="quarter" idx="12"/>
          </p:nvPr>
        </p:nvSpPr>
        <p:spPr>
          <a:xfrm>
            <a:off x="8610600" y="6356350"/>
            <a:ext cx="2743200" cy="365125"/>
          </a:xfrm>
        </p:spPr>
        <p:txBody>
          <a:bodyPr>
            <a:normAutofit/>
          </a:bodyPr>
          <a:lstStyle/>
          <a:p>
            <a:pPr>
              <a:spcAft>
                <a:spcPts val="600"/>
              </a:spcAft>
            </a:pPr>
            <a:fld id="{80620392-FB9C-4786-83C4-86233166524A}" type="slidenum">
              <a:rPr lang="ko-KR" altLang="en-US" smtClean="0"/>
              <a:pPr>
                <a:spcAft>
                  <a:spcPts val="600"/>
                </a:spcAft>
              </a:pPr>
              <a:t>72</a:t>
            </a:fld>
            <a:endParaRPr lang="ko-KR" altLang="en-US"/>
          </a:p>
        </p:txBody>
      </p:sp>
      <p:sp>
        <p:nvSpPr>
          <p:cNvPr id="7" name="TextBox 6">
            <a:extLst>
              <a:ext uri="{FF2B5EF4-FFF2-40B4-BE49-F238E27FC236}">
                <a16:creationId xmlns:a16="http://schemas.microsoft.com/office/drawing/2014/main" id="{1A9B1B0D-AC91-48AA-2F43-D364FC225F26}"/>
              </a:ext>
            </a:extLst>
          </p:cNvPr>
          <p:cNvSpPr txBox="1"/>
          <p:nvPr/>
        </p:nvSpPr>
        <p:spPr>
          <a:xfrm>
            <a:off x="1557151" y="2728235"/>
            <a:ext cx="6095010" cy="369332"/>
          </a:xfrm>
          <a:prstGeom prst="rect">
            <a:avLst/>
          </a:prstGeom>
          <a:noFill/>
        </p:spPr>
        <p:txBody>
          <a:bodyPr wrap="square">
            <a:spAutoFit/>
          </a:bodyPr>
          <a:lstStyle/>
          <a:p>
            <a:r>
              <a:rPr lang="ko-KR" altLang="en-US" dirty="0">
                <a:hlinkClick r:id="rId3"/>
              </a:rPr>
              <a:t>맥도날드 </a:t>
            </a:r>
            <a:r>
              <a:rPr lang="en-US" altLang="ko-KR" dirty="0">
                <a:hlinkClick r:id="rId3"/>
              </a:rPr>
              <a:t>M</a:t>
            </a:r>
            <a:r>
              <a:rPr lang="ko-KR" altLang="en-US" dirty="0">
                <a:hlinkClick r:id="rId3"/>
              </a:rPr>
              <a:t>오더 </a:t>
            </a:r>
            <a:r>
              <a:rPr lang="en-US" altLang="ko-KR" dirty="0">
                <a:hlinkClick r:id="rId3"/>
              </a:rPr>
              <a:t>| </a:t>
            </a:r>
            <a:r>
              <a:rPr lang="ko-KR" altLang="en-US" dirty="0">
                <a:hlinkClick r:id="rId3"/>
              </a:rPr>
              <a:t>맥도날드 </a:t>
            </a:r>
            <a:r>
              <a:rPr lang="en-US" altLang="ko-KR" dirty="0">
                <a:hlinkClick r:id="rId3"/>
              </a:rPr>
              <a:t>(mcdonalds.co.kr)</a:t>
            </a:r>
            <a:endParaRPr lang="ko-KR" altLang="en-US" dirty="0"/>
          </a:p>
        </p:txBody>
      </p:sp>
      <p:sp>
        <p:nvSpPr>
          <p:cNvPr id="8" name="제목 1">
            <a:extLst>
              <a:ext uri="{FF2B5EF4-FFF2-40B4-BE49-F238E27FC236}">
                <a16:creationId xmlns:a16="http://schemas.microsoft.com/office/drawing/2014/main" id="{719DB446-2412-80B0-EF97-E9C80DD98A9B}"/>
              </a:ext>
            </a:extLst>
          </p:cNvPr>
          <p:cNvSpPr txBox="1">
            <a:spLocks/>
          </p:cNvSpPr>
          <p:nvPr/>
        </p:nvSpPr>
        <p:spPr>
          <a:xfrm>
            <a:off x="635330" y="1384736"/>
            <a:ext cx="771895" cy="68726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000" dirty="0"/>
              <a:t>기사 </a:t>
            </a:r>
            <a:r>
              <a:rPr lang="en-US" altLang="ko-KR" sz="2000" dirty="0"/>
              <a:t>: </a:t>
            </a:r>
            <a:endParaRPr lang="ko-KR" altLang="en-US" sz="2000" dirty="0"/>
          </a:p>
        </p:txBody>
      </p:sp>
      <p:sp>
        <p:nvSpPr>
          <p:cNvPr id="9" name="제목 1">
            <a:extLst>
              <a:ext uri="{FF2B5EF4-FFF2-40B4-BE49-F238E27FC236}">
                <a16:creationId xmlns:a16="http://schemas.microsoft.com/office/drawing/2014/main" id="{7E8DD31C-40FD-A540-AA0D-5C1E72965EE6}"/>
              </a:ext>
            </a:extLst>
          </p:cNvPr>
          <p:cNvSpPr txBox="1">
            <a:spLocks/>
          </p:cNvSpPr>
          <p:nvPr/>
        </p:nvSpPr>
        <p:spPr>
          <a:xfrm>
            <a:off x="637310" y="2603185"/>
            <a:ext cx="771895" cy="68726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sz="2000" dirty="0"/>
              <a:t>사진 </a:t>
            </a:r>
            <a:r>
              <a:rPr lang="en-US" altLang="ko-KR" sz="2000" dirty="0"/>
              <a:t>: </a:t>
            </a:r>
            <a:endParaRPr lang="ko-KR" altLang="en-US" sz="2000" dirty="0"/>
          </a:p>
        </p:txBody>
      </p:sp>
      <p:sp>
        <p:nvSpPr>
          <p:cNvPr id="11" name="TextBox 10">
            <a:extLst>
              <a:ext uri="{FF2B5EF4-FFF2-40B4-BE49-F238E27FC236}">
                <a16:creationId xmlns:a16="http://schemas.microsoft.com/office/drawing/2014/main" id="{C4FC28C9-7BED-2EBF-D948-1E10612CFC17}"/>
              </a:ext>
            </a:extLst>
          </p:cNvPr>
          <p:cNvSpPr txBox="1"/>
          <p:nvPr/>
        </p:nvSpPr>
        <p:spPr>
          <a:xfrm>
            <a:off x="1557151" y="3290453"/>
            <a:ext cx="6095010" cy="369332"/>
          </a:xfrm>
          <a:prstGeom prst="rect">
            <a:avLst/>
          </a:prstGeom>
          <a:noFill/>
        </p:spPr>
        <p:txBody>
          <a:bodyPr wrap="square">
            <a:spAutoFit/>
          </a:bodyPr>
          <a:lstStyle/>
          <a:p>
            <a:r>
              <a:rPr lang="ko-KR" altLang="en-US" dirty="0" err="1">
                <a:hlinkClick r:id="rId4"/>
              </a:rPr>
              <a:t>버거킹</a:t>
            </a:r>
            <a:r>
              <a:rPr lang="ko-KR" altLang="en-US" dirty="0">
                <a:hlinkClick r:id="rId4"/>
              </a:rPr>
              <a:t> 앱 와이어프레임 작성과 </a:t>
            </a:r>
            <a:r>
              <a:rPr lang="en-US" altLang="ko-KR" dirty="0">
                <a:hlinkClick r:id="rId4"/>
              </a:rPr>
              <a:t>UX </a:t>
            </a:r>
            <a:r>
              <a:rPr lang="ko-KR" altLang="en-US" dirty="0">
                <a:hlinkClick r:id="rId4"/>
              </a:rPr>
              <a:t>개선 </a:t>
            </a:r>
            <a:r>
              <a:rPr lang="en-US" altLang="ko-KR" dirty="0">
                <a:hlinkClick r:id="rId4"/>
              </a:rPr>
              <a:t>(brunch.co.kr)</a:t>
            </a:r>
            <a:endParaRPr lang="ko-KR" altLang="en-US" dirty="0"/>
          </a:p>
        </p:txBody>
      </p:sp>
    </p:spTree>
    <p:extLst>
      <p:ext uri="{BB962C8B-B14F-4D97-AF65-F5344CB8AC3E}">
        <p14:creationId xmlns:p14="http://schemas.microsoft.com/office/powerpoint/2010/main" val="291358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BEF574E0-2480-6216-ADED-15D872EE11F2}"/>
              </a:ext>
            </a:extLst>
          </p:cNvPr>
          <p:cNvSpPr>
            <a:spLocks noGrp="1"/>
          </p:cNvSpPr>
          <p:nvPr>
            <p:ph type="title"/>
          </p:nvPr>
        </p:nvSpPr>
        <p:spPr>
          <a:xfrm>
            <a:off x="2555631" y="1441938"/>
            <a:ext cx="7080738" cy="3974124"/>
          </a:xfrm>
        </p:spPr>
        <p:txBody>
          <a:bodyPr>
            <a:normAutofit/>
          </a:bodyPr>
          <a:lstStyle/>
          <a:p>
            <a:pPr algn="ctr"/>
            <a:r>
              <a:rPr lang="en-US" altLang="ko-KR" sz="5400" dirty="0">
                <a:solidFill>
                  <a:schemeClr val="bg1">
                    <a:lumMod val="95000"/>
                    <a:lumOff val="5000"/>
                  </a:schemeClr>
                </a:solidFill>
              </a:rPr>
              <a:t>Thank you.</a:t>
            </a:r>
            <a:endParaRPr lang="ko-KR" altLang="en-US" sz="5400" dirty="0">
              <a:solidFill>
                <a:schemeClr val="bg1">
                  <a:lumMod val="95000"/>
                  <a:lumOff val="5000"/>
                </a:schemeClr>
              </a:solidFill>
            </a:endParaRPr>
          </a:p>
        </p:txBody>
      </p:sp>
      <p:sp>
        <p:nvSpPr>
          <p:cNvPr id="4" name="슬라이드 번호 개체 틀 3">
            <a:extLst>
              <a:ext uri="{FF2B5EF4-FFF2-40B4-BE49-F238E27FC236}">
                <a16:creationId xmlns:a16="http://schemas.microsoft.com/office/drawing/2014/main" id="{FDFD91E5-F7CF-3BAA-633E-02BE0E69322F}"/>
              </a:ext>
            </a:extLst>
          </p:cNvPr>
          <p:cNvSpPr>
            <a:spLocks noGrp="1"/>
          </p:cNvSpPr>
          <p:nvPr>
            <p:ph type="sldNum" sz="quarter" idx="12"/>
          </p:nvPr>
        </p:nvSpPr>
        <p:spPr>
          <a:xfrm>
            <a:off x="11000232" y="6108192"/>
            <a:ext cx="548640" cy="548640"/>
          </a:xfrm>
          <a:prstGeom prst="ellipse">
            <a:avLst/>
          </a:prstGeom>
          <a:solidFill>
            <a:srgbClr val="7F7F7F"/>
          </a:solidFill>
        </p:spPr>
        <p:txBody>
          <a:bodyPr>
            <a:normAutofit fontScale="85000" lnSpcReduction="10000"/>
          </a:bodyPr>
          <a:lstStyle/>
          <a:p>
            <a:pPr algn="ctr">
              <a:spcAft>
                <a:spcPts val="600"/>
              </a:spcAft>
            </a:pPr>
            <a:fld id="{80620392-FB9C-4786-83C4-86233166524A}" type="slidenum">
              <a:rPr lang="ko-KR" altLang="en-US" sz="1500">
                <a:solidFill>
                  <a:srgbClr val="FFFFFF"/>
                </a:solidFill>
              </a:rPr>
              <a:pPr algn="ctr">
                <a:spcAft>
                  <a:spcPts val="600"/>
                </a:spcAft>
              </a:pPr>
              <a:t>73</a:t>
            </a:fld>
            <a:endParaRPr lang="ko-KR" altLang="en-US" sz="1500">
              <a:solidFill>
                <a:srgbClr val="FFFFFF"/>
              </a:solidFill>
            </a:endParaRPr>
          </a:p>
        </p:txBody>
      </p:sp>
    </p:spTree>
    <p:extLst>
      <p:ext uri="{BB962C8B-B14F-4D97-AF65-F5344CB8AC3E}">
        <p14:creationId xmlns:p14="http://schemas.microsoft.com/office/powerpoint/2010/main" val="18664081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8</a:t>
            </a:fld>
            <a:endParaRPr lang="ko-KR" altLang="en-US"/>
          </a:p>
        </p:txBody>
      </p:sp>
      <p:sp>
        <p:nvSpPr>
          <p:cNvPr id="15" name="제목 1">
            <a:extLst>
              <a:ext uri="{FF2B5EF4-FFF2-40B4-BE49-F238E27FC236}">
                <a16:creationId xmlns:a16="http://schemas.microsoft.com/office/drawing/2014/main" id="{0D414F27-351D-7BAF-F377-5BDF3C944BE9}"/>
              </a:ext>
            </a:extLst>
          </p:cNvPr>
          <p:cNvSpPr txBox="1">
            <a:spLocks/>
          </p:cNvSpPr>
          <p:nvPr/>
        </p:nvSpPr>
        <p:spPr>
          <a:xfrm>
            <a:off x="838200" y="344740"/>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제조업체 정보</a:t>
            </a:r>
            <a:r>
              <a:rPr lang="en-US" altLang="ko-KR" sz="4000" dirty="0"/>
              <a:t>)</a:t>
            </a:r>
            <a:endParaRPr lang="ko-KR" altLang="en-US" sz="4000" dirty="0"/>
          </a:p>
        </p:txBody>
      </p:sp>
      <p:sp>
        <p:nvSpPr>
          <p:cNvPr id="16" name="Rectangle 1">
            <a:extLst>
              <a:ext uri="{FF2B5EF4-FFF2-40B4-BE49-F238E27FC236}">
                <a16:creationId xmlns:a16="http://schemas.microsoft.com/office/drawing/2014/main" id="{361FF11A-9ED0-F417-1F44-FA3D2EDF4D1C}"/>
              </a:ext>
            </a:extLst>
          </p:cNvPr>
          <p:cNvSpPr txBox="1">
            <a:spLocks noChangeArrowheads="1"/>
          </p:cNvSpPr>
          <p:nvPr/>
        </p:nvSpPr>
        <p:spPr bwMode="auto">
          <a:xfrm>
            <a:off x="838200" y="1337424"/>
            <a:ext cx="569899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latinLnBrk="0" hangingPunct="0">
              <a:lnSpc>
                <a:spcPct val="100000"/>
              </a:lnSpc>
              <a:spcBef>
                <a:spcPct val="0"/>
              </a:spcBef>
              <a:spcAft>
                <a:spcPct val="0"/>
              </a:spcAft>
              <a:buFontTx/>
              <a:buNone/>
            </a:pPr>
            <a:endParaRPr lang="ko-KR"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제조업체는 </a:t>
            </a:r>
            <a:r>
              <a:rPr lang="en-US" altLang="ko-KR" dirty="0">
                <a:latin typeface="Arial" panose="020B0604020202020204" pitchFamily="34" charset="0"/>
              </a:rPr>
              <a:t>ID,</a:t>
            </a:r>
            <a:r>
              <a:rPr lang="ko-KR" altLang="en-US" dirty="0">
                <a:latin typeface="Arial" panose="020B0604020202020204" pitchFamily="34" charset="0"/>
              </a:rPr>
              <a:t>이름</a:t>
            </a:r>
            <a:r>
              <a:rPr lang="en-US" altLang="ko-KR" dirty="0">
                <a:latin typeface="Arial" panose="020B0604020202020204" pitchFamily="34" charset="0"/>
              </a:rPr>
              <a:t>,</a:t>
            </a:r>
            <a:r>
              <a:rPr lang="ko-KR" altLang="en-US" dirty="0">
                <a:latin typeface="Arial" panose="020B0604020202020204" pitchFamily="34" charset="0"/>
              </a:rPr>
              <a:t>연락처를 포함한다</a:t>
            </a:r>
            <a:endParaRPr lang="en-US" altLang="ko-KR" dirty="0">
              <a:latin typeface="Arial" panose="020B0604020202020204" pitchFamily="34" charset="0"/>
            </a:endParaRPr>
          </a:p>
          <a:p>
            <a:pPr marL="0" indent="0" eaLnBrk="0" fontAlgn="base" latinLnBrk="0" hangingPunct="0">
              <a:lnSpc>
                <a:spcPct val="100000"/>
              </a:lnSpc>
              <a:spcBef>
                <a:spcPct val="0"/>
              </a:spcBef>
              <a:spcAft>
                <a:spcPct val="0"/>
              </a:spcAft>
              <a:buFontTx/>
              <a:buChar char="•"/>
            </a:pPr>
            <a:r>
              <a:rPr lang="ko-KR" altLang="en-US" dirty="0">
                <a:latin typeface="Arial" panose="020B0604020202020204" pitchFamily="34" charset="0"/>
              </a:rPr>
              <a:t>제조업체는 </a:t>
            </a:r>
            <a:r>
              <a:rPr lang="ko-KR" altLang="en-US" dirty="0" err="1">
                <a:latin typeface="Arial" panose="020B0604020202020204" pitchFamily="34" charset="0"/>
              </a:rPr>
              <a:t>버거와</a:t>
            </a:r>
            <a:r>
              <a:rPr lang="ko-KR" altLang="en-US" dirty="0">
                <a:latin typeface="Arial" panose="020B0604020202020204" pitchFamily="34" charset="0"/>
              </a:rPr>
              <a:t> </a:t>
            </a:r>
            <a:r>
              <a:rPr lang="en-US" altLang="ko-KR" dirty="0">
                <a:latin typeface="Arial" panose="020B0604020202020204" pitchFamily="34" charset="0"/>
              </a:rPr>
              <a:t>n:1</a:t>
            </a:r>
            <a:r>
              <a:rPr lang="ko-KR" altLang="en-US" dirty="0">
                <a:latin typeface="Arial" panose="020B0604020202020204" pitchFamily="34" charset="0"/>
              </a:rPr>
              <a:t>관계로 공급된다</a:t>
            </a:r>
            <a:endParaRPr lang="ko-KR" altLang="ko-KR" dirty="0">
              <a:latin typeface="Arial" panose="020B0604020202020204" pitchFamily="34" charset="0"/>
            </a:endParaRPr>
          </a:p>
        </p:txBody>
      </p:sp>
      <p:pic>
        <p:nvPicPr>
          <p:cNvPr id="8" name="그래픽 7" descr="공장 윤곽선">
            <a:extLst>
              <a:ext uri="{FF2B5EF4-FFF2-40B4-BE49-F238E27FC236}">
                <a16:creationId xmlns:a16="http://schemas.microsoft.com/office/drawing/2014/main" id="{535FD6F1-1D88-D784-A794-6E450D3DE4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73241" y="2684895"/>
            <a:ext cx="3671455" cy="3671455"/>
          </a:xfrm>
          <a:prstGeom prst="rect">
            <a:avLst/>
          </a:prstGeom>
        </p:spPr>
      </p:pic>
    </p:spTree>
    <p:extLst>
      <p:ext uri="{BB962C8B-B14F-4D97-AF65-F5344CB8AC3E}">
        <p14:creationId xmlns:p14="http://schemas.microsoft.com/office/powerpoint/2010/main" val="78706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9671AF-04A1-B881-045E-0DEC1F6918C3}"/>
              </a:ext>
            </a:extLst>
          </p:cNvPr>
          <p:cNvSpPr>
            <a:spLocks noGrp="1"/>
          </p:cNvSpPr>
          <p:nvPr>
            <p:ph type="title"/>
          </p:nvPr>
        </p:nvSpPr>
        <p:spPr/>
        <p:txBody>
          <a:bodyPr/>
          <a:lstStyle/>
          <a:p>
            <a:r>
              <a:rPr lang="ko-KR" altLang="en-US" dirty="0"/>
              <a:t>계획 수립</a:t>
            </a:r>
            <a:r>
              <a:rPr lang="en-US" altLang="ko-KR" dirty="0"/>
              <a:t> </a:t>
            </a:r>
            <a:r>
              <a:rPr lang="en-US" altLang="ko-KR" sz="4000" dirty="0"/>
              <a:t>- </a:t>
            </a:r>
            <a:r>
              <a:rPr lang="ko-KR" altLang="en-US" sz="4000" dirty="0"/>
              <a:t>요구사항 분석</a:t>
            </a:r>
            <a:r>
              <a:rPr lang="en-US" altLang="ko-KR" sz="4000" dirty="0"/>
              <a:t>(</a:t>
            </a:r>
            <a:r>
              <a:rPr lang="ko-KR" altLang="en-US" sz="4000" dirty="0"/>
              <a:t>주소 정보</a:t>
            </a:r>
            <a:r>
              <a:rPr lang="en-US" altLang="ko-KR" sz="4000" dirty="0"/>
              <a:t>)</a:t>
            </a:r>
            <a:endParaRPr lang="ko-KR" altLang="en-US" sz="4000" dirty="0"/>
          </a:p>
        </p:txBody>
      </p:sp>
      <p:sp>
        <p:nvSpPr>
          <p:cNvPr id="4" name="슬라이드 번호 개체 틀 3">
            <a:extLst>
              <a:ext uri="{FF2B5EF4-FFF2-40B4-BE49-F238E27FC236}">
                <a16:creationId xmlns:a16="http://schemas.microsoft.com/office/drawing/2014/main" id="{325CD3FC-2257-963B-1A11-D2EBBBA88035}"/>
              </a:ext>
            </a:extLst>
          </p:cNvPr>
          <p:cNvSpPr>
            <a:spLocks noGrp="1"/>
          </p:cNvSpPr>
          <p:nvPr>
            <p:ph type="sldNum" sz="quarter" idx="12"/>
          </p:nvPr>
        </p:nvSpPr>
        <p:spPr/>
        <p:txBody>
          <a:bodyPr/>
          <a:lstStyle/>
          <a:p>
            <a:fld id="{80620392-FB9C-4786-83C4-86233166524A}" type="slidenum">
              <a:rPr lang="ko-KR" altLang="en-US" smtClean="0"/>
              <a:t>9</a:t>
            </a:fld>
            <a:endParaRPr lang="ko-KR" altLang="en-US"/>
          </a:p>
        </p:txBody>
      </p:sp>
      <p:sp>
        <p:nvSpPr>
          <p:cNvPr id="11" name="Rectangle 1">
            <a:extLst>
              <a:ext uri="{FF2B5EF4-FFF2-40B4-BE49-F238E27FC236}">
                <a16:creationId xmlns:a16="http://schemas.microsoft.com/office/drawing/2014/main" id="{59699704-9371-F824-4E2E-9DD45CBBF4C4}"/>
              </a:ext>
            </a:extLst>
          </p:cNvPr>
          <p:cNvSpPr>
            <a:spLocks noGrp="1" noChangeArrowheads="1"/>
          </p:cNvSpPr>
          <p:nvPr>
            <p:ph idx="1"/>
          </p:nvPr>
        </p:nvSpPr>
        <p:spPr bwMode="auto">
          <a:xfrm>
            <a:off x="838200" y="1613118"/>
            <a:ext cx="656301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주소는 수령인 이름</a:t>
            </a:r>
            <a:r>
              <a:rPr kumimoji="0" lang="en-US" altLang="ko-KR" b="0" i="0" u="none" strike="noStrike" cap="none" normalizeH="0" baseline="0" dirty="0">
                <a:ln>
                  <a:noFill/>
                </a:ln>
                <a:solidFill>
                  <a:schemeClr val="tx1"/>
                </a:solidFill>
                <a:effectLst/>
                <a:latin typeface="Arial" panose="020B0604020202020204" pitchFamily="34" charset="0"/>
              </a:rPr>
              <a:t>, </a:t>
            </a:r>
            <a:r>
              <a:rPr lang="ko-KR" altLang="en-US" dirty="0">
                <a:latin typeface="Arial" panose="020B0604020202020204" pitchFamily="34" charset="0"/>
              </a:rPr>
              <a:t>주소를 포함한다</a:t>
            </a:r>
            <a:endParaRPr lang="en-US" altLang="ko-K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ko-KR" altLang="en-US" dirty="0">
                <a:latin typeface="Arial" panose="020B0604020202020204" pitchFamily="34" charset="0"/>
              </a:rPr>
              <a:t>하나의 고객은 여러 개의 주소를 가질 수 있다</a:t>
            </a:r>
            <a:endParaRPr lang="en-US" altLang="ko-K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b="0" i="0" u="none" strike="noStrike" cap="none" normalizeH="0" baseline="0" dirty="0">
                <a:ln>
                  <a:noFill/>
                </a:ln>
                <a:solidFill>
                  <a:schemeClr val="tx1"/>
                </a:solidFill>
                <a:effectLst/>
                <a:latin typeface="Arial" panose="020B0604020202020204" pitchFamily="34" charset="0"/>
              </a:rPr>
              <a:t>주소는 주문에 참조된다</a:t>
            </a:r>
            <a:endParaRPr kumimoji="0" lang="ko-KR" altLang="ko-KR" b="0" i="0" u="none" strike="noStrike" cap="none" normalizeH="0" baseline="0" dirty="0">
              <a:ln>
                <a:noFill/>
              </a:ln>
              <a:solidFill>
                <a:schemeClr val="tx1"/>
              </a:solidFill>
              <a:effectLst/>
              <a:latin typeface="Arial" panose="020B0604020202020204" pitchFamily="34" charset="0"/>
            </a:endParaRPr>
          </a:p>
        </p:txBody>
      </p:sp>
      <p:pic>
        <p:nvPicPr>
          <p:cNvPr id="7" name="그래픽 6" descr="집 Wi-Fi에서 작업 단색으로 채워진">
            <a:extLst>
              <a:ext uri="{FF2B5EF4-FFF2-40B4-BE49-F238E27FC236}">
                <a16:creationId xmlns:a16="http://schemas.microsoft.com/office/drawing/2014/main" id="{0D6BBFDF-3CA5-D27F-D145-63D1AE32B5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0732" y="2762003"/>
            <a:ext cx="3410197" cy="3410197"/>
          </a:xfrm>
          <a:prstGeom prst="rect">
            <a:avLst/>
          </a:prstGeom>
        </p:spPr>
      </p:pic>
    </p:spTree>
    <p:extLst>
      <p:ext uri="{BB962C8B-B14F-4D97-AF65-F5344CB8AC3E}">
        <p14:creationId xmlns:p14="http://schemas.microsoft.com/office/powerpoint/2010/main" val="22045924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사용자 지정 1">
      <a:majorFont>
        <a:latin typeface="한컴 말랑말랑 Bold"/>
        <a:ea typeface="한컴 말랑말랑 Bold"/>
        <a:cs typeface=""/>
      </a:majorFont>
      <a:minorFont>
        <a:latin typeface="한컴 말랑말랑 Bold"/>
        <a:ea typeface="한컴 말랑말랑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547</TotalTime>
  <Words>1577</Words>
  <Application>Microsoft Office PowerPoint</Application>
  <PresentationFormat>와이드스크린</PresentationFormat>
  <Paragraphs>526</Paragraphs>
  <Slides>73</Slides>
  <Notes>5</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73</vt:i4>
      </vt:variant>
    </vt:vector>
  </HeadingPairs>
  <TitlesOfParts>
    <vt:vector size="77" baseType="lpstr">
      <vt:lpstr>맑은 고딕</vt:lpstr>
      <vt:lpstr>한컴 말랑말랑 Bold</vt:lpstr>
      <vt:lpstr>Arial</vt:lpstr>
      <vt:lpstr>Office 테마</vt:lpstr>
      <vt:lpstr>데이터베이스설계 9조 버거 주문 시스템</vt:lpstr>
      <vt:lpstr>목차 </vt:lpstr>
      <vt:lpstr>계획 수립</vt:lpstr>
      <vt:lpstr>계획 수립 - 주제 선정</vt:lpstr>
      <vt:lpstr>계획 수립 - 선정 이유</vt:lpstr>
      <vt:lpstr>계획 수립 - 자료 조사</vt:lpstr>
      <vt:lpstr>계획 수립 - 요구사항 분석(고객정보)</vt:lpstr>
      <vt:lpstr>PowerPoint 프레젠테이션</vt:lpstr>
      <vt:lpstr>계획 수립 - 요구사항 분석(주소 정보)</vt:lpstr>
      <vt:lpstr>PowerPoint 프레젠테이션</vt:lpstr>
      <vt:lpstr>계획 수립 - 요구사항 분석(주문 정보)</vt:lpstr>
      <vt:lpstr>PowerPoint 프레젠테이션</vt:lpstr>
      <vt:lpstr>계획 수립 - 요구사항 분석(결제 정보)</vt:lpstr>
      <vt:lpstr>PowerPoint 프레젠테이션</vt:lpstr>
      <vt:lpstr>계획 수립 - 요구사항 분석(버거 정보)</vt:lpstr>
      <vt:lpstr>PowerPoint 프레젠테이션</vt:lpstr>
      <vt:lpstr>개념 설계</vt:lpstr>
      <vt:lpstr>개념 설계 – 관계 파악</vt:lpstr>
      <vt:lpstr>개념 설계 – 관계 파악</vt:lpstr>
      <vt:lpstr>개념 설계 – 관계 파악</vt:lpstr>
      <vt:lpstr>개념 설계 – 관계 파악</vt:lpstr>
      <vt:lpstr>개념 설계 – 관계 파악</vt:lpstr>
      <vt:lpstr>개념 설계 – 관계 파악</vt:lpstr>
      <vt:lpstr>개념 설계 – 관계 파악</vt:lpstr>
      <vt:lpstr>개념 설계 – 관계 파악</vt:lpstr>
      <vt:lpstr>개념 설계 – ERD 다이어그램</vt:lpstr>
      <vt:lpstr>개념 설계 – Erwin(최종본)</vt:lpstr>
      <vt:lpstr>논리 설계</vt:lpstr>
      <vt:lpstr>논리 설계 - 테이블 목록</vt:lpstr>
      <vt:lpstr>논리 설계 – 주문 테이블 명세서 </vt:lpstr>
      <vt:lpstr>논리 설계 – 고객 테이블 명세서</vt:lpstr>
      <vt:lpstr>논리 설계 – 버거 테이블 명세서 </vt:lpstr>
      <vt:lpstr>논리 설계 – 배달 테이블 명세서</vt:lpstr>
      <vt:lpstr>논리 설계 – 결제 테이블 명세서</vt:lpstr>
      <vt:lpstr>논리 설계 – 주소 테이블 명세서 </vt:lpstr>
      <vt:lpstr>논리 설계 – 제조업체 테이블 명세서  </vt:lpstr>
      <vt:lpstr>논리 설계 – 사이드 테이블 명세서</vt:lpstr>
      <vt:lpstr>논리 설계 – 쿠폰 테이블 명세서</vt:lpstr>
      <vt:lpstr>논리 설계 – 리뷰 테이블 명세서</vt:lpstr>
      <vt:lpstr>물리 설계</vt:lpstr>
      <vt:lpstr>물리 설계 – 고객테이블 생성</vt:lpstr>
      <vt:lpstr>물리 설계 – 주문테이블 생성</vt:lpstr>
      <vt:lpstr>물리 설계 – 결제 테이블 생성</vt:lpstr>
      <vt:lpstr>물리 설계 – 주소 테이블 생성</vt:lpstr>
      <vt:lpstr>물리 설계 – 제조업체 테이블 생성</vt:lpstr>
      <vt:lpstr>물리 설계 – 버거 테이블 생성</vt:lpstr>
      <vt:lpstr>물리 설계 – 배달 테이블 생성</vt:lpstr>
      <vt:lpstr>물리 설계 – 사이드 테이블 생성</vt:lpstr>
      <vt:lpstr>물리 설계 – 쿠폰 테이블 생성</vt:lpstr>
      <vt:lpstr>물리 설계 – 리뷰 테이블 생성</vt:lpstr>
      <vt:lpstr>물리 설계 – 쿠폰 테이블에 열 추가</vt:lpstr>
      <vt:lpstr>물리 설계 – 리뷰 테이블에 열 추가</vt:lpstr>
      <vt:lpstr>물리 설계 – 고객 데이터 입력</vt:lpstr>
      <vt:lpstr>물리 설계 – 주문 데이터 입력</vt:lpstr>
      <vt:lpstr>물리 설계 – 결제 데이터 입력</vt:lpstr>
      <vt:lpstr>물리 설계 – 주소 데이터 입력</vt:lpstr>
      <vt:lpstr>물리 설계 – 제조업체 데이터 입력</vt:lpstr>
      <vt:lpstr>물리 설계 – 버거 데이터 입력</vt:lpstr>
      <vt:lpstr>물리 설계 – 사이드 데이터 입력</vt:lpstr>
      <vt:lpstr>물리 설계 – 쿠폰 데이터 입력</vt:lpstr>
      <vt:lpstr>물리 설계 – 배달 데이터 입력</vt:lpstr>
      <vt:lpstr>물리 설계 – 리뷰 데이터 입력</vt:lpstr>
      <vt:lpstr>물리 설계 – 데이터 수정</vt:lpstr>
      <vt:lpstr>물리 설계 – 데이터 수정</vt:lpstr>
      <vt:lpstr>물리 설계 – 데이터 삭제</vt:lpstr>
      <vt:lpstr>물리 설계 – 데이터 검색</vt:lpstr>
      <vt:lpstr>물리 설계 – 데이터 검색</vt:lpstr>
      <vt:lpstr>물리 설계 – 데이터 검색</vt:lpstr>
      <vt:lpstr>물리 설계 – 데이터 검색</vt:lpstr>
      <vt:lpstr>물리 설계 – 데이터 검색</vt:lpstr>
      <vt:lpstr>물리 설계 – 데이터 검색</vt:lpstr>
      <vt:lpstr>출처</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데이터베이스설계 9조 버거 주문 시스템</dc:title>
  <dc:creator>김 현서</dc:creator>
  <cp:lastModifiedBy>김 현서</cp:lastModifiedBy>
  <cp:revision>10</cp:revision>
  <dcterms:created xsi:type="dcterms:W3CDTF">2024-05-07T05:01:18Z</dcterms:created>
  <dcterms:modified xsi:type="dcterms:W3CDTF">2024-06-22T04:16:33Z</dcterms:modified>
</cp:coreProperties>
</file>